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36"/>
    </p:embeddedFont>
    <p:embeddedFont>
      <p:font typeface="方正粗倩简体" panose="03000509000000000000" pitchFamily="65" charset="-122"/>
      <p:regular r:id="rId37"/>
    </p:embeddedFont>
    <p:embeddedFont>
      <p:font typeface="Calibri" panose="020F0502020204030204" charset="0"/>
      <p:regular r:id="rId38"/>
      <p:bold r:id="rId39"/>
      <p:italic r:id="rId40"/>
      <p:boldItalic r:id="rId41"/>
    </p:embeddedFont>
    <p:embeddedFont>
      <p:font typeface="Arial Unicode MS" panose="020B0604020202020204" charset="-122"/>
      <p:regular r:id="rId42"/>
    </p:embeddedFont>
    <p:embeddedFont>
      <p:font typeface="Calibri Light" panose="020F0302020204030204" charset="0"/>
      <p:regular r:id="rId43"/>
      <p:italic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00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B3CA59-E96E-4A51-8407-0D042DA131F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8EE382B-8317-4366-A4BB-7600F5F42648}">
      <dgm:prSet phldrT="[文本]" custT="1"/>
      <dgm:spPr>
        <a:solidFill>
          <a:srgbClr val="F85360"/>
        </a:solidFill>
      </dgm:spPr>
      <dgm:t>
        <a:bodyPr/>
        <a:lstStyle/>
        <a:p>
          <a:endParaRPr lang="zh-CN" altLang="en-US" sz="16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5BF06-F579-4C1B-9776-5B38DB06CEBB}" cxnId="{86E85F7E-BE98-4BC5-B407-E6ADEA4C0CFF}" type="parTrans">
      <dgm:prSet/>
      <dgm:spPr/>
      <dgm:t>
        <a:bodyPr/>
        <a:lstStyle/>
        <a:p>
          <a:endParaRPr lang="zh-CN" altLang="en-US" sz="1600"/>
        </a:p>
      </dgm:t>
    </dgm:pt>
    <dgm:pt modelId="{AAA36AE5-291E-481F-8411-D6DDAC6E7161}" cxnId="{86E85F7E-BE98-4BC5-B407-E6ADEA4C0CFF}" type="sibTrans">
      <dgm:prSet/>
      <dgm:spPr/>
      <dgm:t>
        <a:bodyPr/>
        <a:lstStyle/>
        <a:p>
          <a:endParaRPr lang="zh-CN" altLang="en-US" sz="1600"/>
        </a:p>
      </dgm:t>
    </dgm:pt>
    <dgm:pt modelId="{29F99EB4-91FB-46FF-A666-03EE11A36587}">
      <dgm:prSet phldrT="[文本]" custT="1"/>
      <dgm:spPr>
        <a:solidFill>
          <a:srgbClr val="5C5C5C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0B59B060-AF52-4715-AA95-A1A58440D725}" cxnId="{B28EE93A-DE95-4EDC-9BE5-F86E9F15918C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784E9937-0D44-42C9-8818-433CF683174F}" cxnId="{B28EE93A-DE95-4EDC-9BE5-F86E9F15918C}" type="sibTrans">
      <dgm:prSet/>
      <dgm:spPr/>
      <dgm:t>
        <a:bodyPr/>
        <a:lstStyle/>
        <a:p>
          <a:endParaRPr lang="zh-CN" altLang="en-US" sz="1600"/>
        </a:p>
      </dgm:t>
    </dgm:pt>
    <dgm:pt modelId="{9C61A653-1F6B-45BF-A3C8-8935D48D20F5}">
      <dgm:prSet phldrT="[文本]" custT="1"/>
      <dgm:spPr>
        <a:solidFill>
          <a:srgbClr val="5C5C5C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48A78859-7D60-41AA-B02A-01C804CCE7AF}" cxnId="{7B2AB337-AC76-4A49-8B60-6FC5456B67F0}" type="parTrans">
      <dgm:prSet custT="1"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400"/>
        </a:p>
      </dgm:t>
    </dgm:pt>
    <dgm:pt modelId="{FBFE4850-4CE5-4BD9-88B5-ACB2C18F9234}" cxnId="{7B2AB337-AC76-4A49-8B60-6FC5456B67F0}" type="sibTrans">
      <dgm:prSet/>
      <dgm:spPr/>
      <dgm:t>
        <a:bodyPr/>
        <a:lstStyle/>
        <a:p>
          <a:endParaRPr lang="zh-CN" altLang="en-US" sz="1600"/>
        </a:p>
      </dgm:t>
    </dgm:pt>
    <dgm:pt modelId="{CF4AB1CC-B8F6-4011-96FD-4F14992F9AC2}">
      <dgm:prSet phldrT="[文本]" custT="1"/>
      <dgm:spPr>
        <a:solidFill>
          <a:srgbClr val="5C5C5C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9BAAC82B-3A25-41EC-9D8A-6A3FAC8EDCDF}" cxnId="{4C4AE677-86C1-47A8-A3D3-D6E4C35C32B3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5A0141A7-B310-4652-8374-580F184DD519}" cxnId="{4C4AE677-86C1-47A8-A3D3-D6E4C35C32B3}" type="sibTrans">
      <dgm:prSet/>
      <dgm:spPr/>
      <dgm:t>
        <a:bodyPr/>
        <a:lstStyle/>
        <a:p>
          <a:endParaRPr lang="zh-CN" altLang="en-US" sz="1600"/>
        </a:p>
      </dgm:t>
    </dgm:pt>
    <dgm:pt modelId="{F90F45FB-24A2-4113-A5E0-063757EF8152}" type="pres">
      <dgm:prSet presAssocID="{9AB3CA59-E96E-4A51-8407-0D042DA131F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AFF942-AF0D-4BA0-914A-98AE9A0B22ED}" type="pres">
      <dgm:prSet presAssocID="{98EE382B-8317-4366-A4BB-7600F5F42648}" presName="root1" presStyleCnt="0"/>
      <dgm:spPr/>
    </dgm:pt>
    <dgm:pt modelId="{FBA1D8E3-B212-40A4-9367-F5B80382E11F}" type="pres">
      <dgm:prSet presAssocID="{98EE382B-8317-4366-A4BB-7600F5F42648}" presName="LevelOneTextNode" presStyleLbl="node0" presStyleIdx="0" presStyleCnt="1">
        <dgm:presLayoutVars>
          <dgm:chPref val="3"/>
        </dgm:presLayoutVars>
      </dgm:prSet>
      <dgm:spPr/>
    </dgm:pt>
    <dgm:pt modelId="{4192E778-BDA4-44F2-ADC9-1101F3BB498D}" type="pres">
      <dgm:prSet presAssocID="{98EE382B-8317-4366-A4BB-7600F5F42648}" presName="level2hierChild" presStyleCnt="0"/>
      <dgm:spPr/>
    </dgm:pt>
    <dgm:pt modelId="{EFD6EA81-108C-4404-B3BE-DED838D72A94}" type="pres">
      <dgm:prSet presAssocID="{0B59B060-AF52-4715-AA95-A1A58440D725}" presName="conn2-1" presStyleLbl="parChTrans1D2" presStyleIdx="0" presStyleCnt="3"/>
      <dgm:spPr/>
    </dgm:pt>
    <dgm:pt modelId="{C1474064-A0C3-41AD-8B02-78360F534617}" type="pres">
      <dgm:prSet presAssocID="{0B59B060-AF52-4715-AA95-A1A58440D725}" presName="connTx" presStyleLbl="parChTrans1D2" presStyleIdx="0" presStyleCnt="3"/>
      <dgm:spPr/>
    </dgm:pt>
    <dgm:pt modelId="{852A1EDB-1D3E-4384-86AD-9BEA2AA673D9}" type="pres">
      <dgm:prSet presAssocID="{29F99EB4-91FB-46FF-A666-03EE11A36587}" presName="root2" presStyleCnt="0"/>
      <dgm:spPr/>
    </dgm:pt>
    <dgm:pt modelId="{DB573871-A674-4273-8830-F03050226792}" type="pres">
      <dgm:prSet presAssocID="{29F99EB4-91FB-46FF-A666-03EE11A36587}" presName="LevelTwoTextNode" presStyleLbl="node2" presStyleIdx="0" presStyleCnt="3">
        <dgm:presLayoutVars>
          <dgm:chPref val="3"/>
        </dgm:presLayoutVars>
      </dgm:prSet>
      <dgm:spPr/>
    </dgm:pt>
    <dgm:pt modelId="{A9F4509B-9C4E-4AE5-88F8-CBE322B26861}" type="pres">
      <dgm:prSet presAssocID="{29F99EB4-91FB-46FF-A666-03EE11A36587}" presName="level3hierChild" presStyleCnt="0"/>
      <dgm:spPr/>
    </dgm:pt>
    <dgm:pt modelId="{7A9A4601-A49B-4AC0-B106-F566AA2B3F7F}" type="pres">
      <dgm:prSet presAssocID="{48A78859-7D60-41AA-B02A-01C804CCE7AF}" presName="conn2-1" presStyleLbl="parChTrans1D2" presStyleIdx="1" presStyleCnt="3"/>
      <dgm:spPr/>
    </dgm:pt>
    <dgm:pt modelId="{0CA1DF54-A73F-4976-9AE8-34960E66F091}" type="pres">
      <dgm:prSet presAssocID="{48A78859-7D60-41AA-B02A-01C804CCE7AF}" presName="connTx" presStyleLbl="parChTrans1D2" presStyleIdx="1" presStyleCnt="3"/>
      <dgm:spPr/>
    </dgm:pt>
    <dgm:pt modelId="{A8D09188-D839-4132-8C5E-BCC87E93EE62}" type="pres">
      <dgm:prSet presAssocID="{9C61A653-1F6B-45BF-A3C8-8935D48D20F5}" presName="root2" presStyleCnt="0"/>
      <dgm:spPr/>
    </dgm:pt>
    <dgm:pt modelId="{8819E659-93F6-4A4C-9A75-2CB74E769F7A}" type="pres">
      <dgm:prSet presAssocID="{9C61A653-1F6B-45BF-A3C8-8935D48D20F5}" presName="LevelTwoTextNode" presStyleLbl="node2" presStyleIdx="1" presStyleCnt="3">
        <dgm:presLayoutVars>
          <dgm:chPref val="3"/>
        </dgm:presLayoutVars>
      </dgm:prSet>
      <dgm:spPr/>
    </dgm:pt>
    <dgm:pt modelId="{7F974027-6F88-4284-9A20-15496962C9C1}" type="pres">
      <dgm:prSet presAssocID="{9C61A653-1F6B-45BF-A3C8-8935D48D20F5}" presName="level3hierChild" presStyleCnt="0"/>
      <dgm:spPr/>
    </dgm:pt>
    <dgm:pt modelId="{402788B0-960A-4BD5-89ED-BF08D8DDE226}" type="pres">
      <dgm:prSet presAssocID="{9BAAC82B-3A25-41EC-9D8A-6A3FAC8EDCDF}" presName="conn2-1" presStyleLbl="parChTrans1D2" presStyleIdx="2" presStyleCnt="3"/>
      <dgm:spPr/>
    </dgm:pt>
    <dgm:pt modelId="{0F196CDD-0F77-4F1E-9BB2-BE2BE8E3C512}" type="pres">
      <dgm:prSet presAssocID="{9BAAC82B-3A25-41EC-9D8A-6A3FAC8EDCDF}" presName="connTx" presStyleLbl="parChTrans1D2" presStyleIdx="2" presStyleCnt="3"/>
      <dgm:spPr/>
    </dgm:pt>
    <dgm:pt modelId="{1D81258F-D55F-4AF3-8585-072C1525A24F}" type="pres">
      <dgm:prSet presAssocID="{CF4AB1CC-B8F6-4011-96FD-4F14992F9AC2}" presName="root2" presStyleCnt="0"/>
      <dgm:spPr/>
    </dgm:pt>
    <dgm:pt modelId="{DABAD4C4-0E3F-4F0D-92DA-1D069C1BE552}" type="pres">
      <dgm:prSet presAssocID="{CF4AB1CC-B8F6-4011-96FD-4F14992F9AC2}" presName="LevelTwoTextNode" presStyleLbl="node2" presStyleIdx="2" presStyleCnt="3">
        <dgm:presLayoutVars>
          <dgm:chPref val="3"/>
        </dgm:presLayoutVars>
      </dgm:prSet>
      <dgm:spPr/>
    </dgm:pt>
    <dgm:pt modelId="{756196BE-650E-4A6D-AF9D-FCEC08C71CBF}" type="pres">
      <dgm:prSet presAssocID="{CF4AB1CC-B8F6-4011-96FD-4F14992F9AC2}" presName="level3hierChild" presStyleCnt="0"/>
      <dgm:spPr/>
    </dgm:pt>
  </dgm:ptLst>
  <dgm:cxnLst>
    <dgm:cxn modelId="{A8476A2E-ABB1-4D35-970C-7E8A01BD9C44}" type="presOf" srcId="{9BAAC82B-3A25-41EC-9D8A-6A3FAC8EDCDF}" destId="{0F196CDD-0F77-4F1E-9BB2-BE2BE8E3C512}" srcOrd="1" destOrd="0" presId="urn:microsoft.com/office/officeart/2008/layout/HorizontalMultiLevelHierarchy"/>
    <dgm:cxn modelId="{7B2AB337-AC76-4A49-8B60-6FC5456B67F0}" srcId="{98EE382B-8317-4366-A4BB-7600F5F42648}" destId="{9C61A653-1F6B-45BF-A3C8-8935D48D20F5}" srcOrd="1" destOrd="0" parTransId="{48A78859-7D60-41AA-B02A-01C804CCE7AF}" sibTransId="{FBFE4850-4CE5-4BD9-88B5-ACB2C18F9234}"/>
    <dgm:cxn modelId="{B28EE93A-DE95-4EDC-9BE5-F86E9F15918C}" srcId="{98EE382B-8317-4366-A4BB-7600F5F42648}" destId="{29F99EB4-91FB-46FF-A666-03EE11A36587}" srcOrd="0" destOrd="0" parTransId="{0B59B060-AF52-4715-AA95-A1A58440D725}" sibTransId="{784E9937-0D44-42C9-8818-433CF683174F}"/>
    <dgm:cxn modelId="{D5E29675-3AA0-45B0-84FE-6B0588E34D03}" type="presOf" srcId="{0B59B060-AF52-4715-AA95-A1A58440D725}" destId="{EFD6EA81-108C-4404-B3BE-DED838D72A94}" srcOrd="0" destOrd="0" presId="urn:microsoft.com/office/officeart/2008/layout/HorizontalMultiLevelHierarchy"/>
    <dgm:cxn modelId="{4C4AE677-86C1-47A8-A3D3-D6E4C35C32B3}" srcId="{98EE382B-8317-4366-A4BB-7600F5F42648}" destId="{CF4AB1CC-B8F6-4011-96FD-4F14992F9AC2}" srcOrd="2" destOrd="0" parTransId="{9BAAC82B-3A25-41EC-9D8A-6A3FAC8EDCDF}" sibTransId="{5A0141A7-B310-4652-8374-580F184DD519}"/>
    <dgm:cxn modelId="{86E85F7E-BE98-4BC5-B407-E6ADEA4C0CFF}" srcId="{9AB3CA59-E96E-4A51-8407-0D042DA131F7}" destId="{98EE382B-8317-4366-A4BB-7600F5F42648}" srcOrd="0" destOrd="0" parTransId="{6BC5BF06-F579-4C1B-9776-5B38DB06CEBB}" sibTransId="{AAA36AE5-291E-481F-8411-D6DDAC6E7161}"/>
    <dgm:cxn modelId="{5C644F84-59BB-4130-A23B-8F5F4B31849A}" type="presOf" srcId="{9BAAC82B-3A25-41EC-9D8A-6A3FAC8EDCDF}" destId="{402788B0-960A-4BD5-89ED-BF08D8DDE226}" srcOrd="0" destOrd="0" presId="urn:microsoft.com/office/officeart/2008/layout/HorizontalMultiLevelHierarchy"/>
    <dgm:cxn modelId="{89B5B7A8-79C4-496F-B316-295511381C29}" type="presOf" srcId="{98EE382B-8317-4366-A4BB-7600F5F42648}" destId="{FBA1D8E3-B212-40A4-9367-F5B80382E11F}" srcOrd="0" destOrd="0" presId="urn:microsoft.com/office/officeart/2008/layout/HorizontalMultiLevelHierarchy"/>
    <dgm:cxn modelId="{790E81B9-636E-4B47-BF81-594B83B25E2F}" type="presOf" srcId="{0B59B060-AF52-4715-AA95-A1A58440D725}" destId="{C1474064-A0C3-41AD-8B02-78360F534617}" srcOrd="1" destOrd="0" presId="urn:microsoft.com/office/officeart/2008/layout/HorizontalMultiLevelHierarchy"/>
    <dgm:cxn modelId="{821A96BC-299B-4AEC-A67D-2FC898F2FDA3}" type="presOf" srcId="{48A78859-7D60-41AA-B02A-01C804CCE7AF}" destId="{0CA1DF54-A73F-4976-9AE8-34960E66F091}" srcOrd="1" destOrd="0" presId="urn:microsoft.com/office/officeart/2008/layout/HorizontalMultiLevelHierarchy"/>
    <dgm:cxn modelId="{58580BCF-2135-4706-855C-0966FE775CAC}" type="presOf" srcId="{48A78859-7D60-41AA-B02A-01C804CCE7AF}" destId="{7A9A4601-A49B-4AC0-B106-F566AA2B3F7F}" srcOrd="0" destOrd="0" presId="urn:microsoft.com/office/officeart/2008/layout/HorizontalMultiLevelHierarchy"/>
    <dgm:cxn modelId="{B21CF2DA-26BB-423A-A952-5483D539EEFE}" type="presOf" srcId="{9AB3CA59-E96E-4A51-8407-0D042DA131F7}" destId="{F90F45FB-24A2-4113-A5E0-063757EF8152}" srcOrd="0" destOrd="0" presId="urn:microsoft.com/office/officeart/2008/layout/HorizontalMultiLevelHierarchy"/>
    <dgm:cxn modelId="{AB60D9F0-317C-4F6A-845C-E2679CF98816}" type="presOf" srcId="{29F99EB4-91FB-46FF-A666-03EE11A36587}" destId="{DB573871-A674-4273-8830-F03050226792}" srcOrd="0" destOrd="0" presId="urn:microsoft.com/office/officeart/2008/layout/HorizontalMultiLevelHierarchy"/>
    <dgm:cxn modelId="{8FECE7F2-4A08-4BCA-B054-8345EFA7E181}" type="presOf" srcId="{9C61A653-1F6B-45BF-A3C8-8935D48D20F5}" destId="{8819E659-93F6-4A4C-9A75-2CB74E769F7A}" srcOrd="0" destOrd="0" presId="urn:microsoft.com/office/officeart/2008/layout/HorizontalMultiLevelHierarchy"/>
    <dgm:cxn modelId="{CE08E6F7-15D1-4C13-B2C3-6AD565ED04A1}" type="presOf" srcId="{CF4AB1CC-B8F6-4011-96FD-4F14992F9AC2}" destId="{DABAD4C4-0E3F-4F0D-92DA-1D069C1BE552}" srcOrd="0" destOrd="0" presId="urn:microsoft.com/office/officeart/2008/layout/HorizontalMultiLevelHierarchy"/>
    <dgm:cxn modelId="{6360CF0B-8BE9-4F8B-A12C-DDFC5449C3C6}" type="presParOf" srcId="{F90F45FB-24A2-4113-A5E0-063757EF8152}" destId="{FBAFF942-AF0D-4BA0-914A-98AE9A0B22ED}" srcOrd="0" destOrd="0" presId="urn:microsoft.com/office/officeart/2008/layout/HorizontalMultiLevelHierarchy"/>
    <dgm:cxn modelId="{56ABF7F8-584E-43E2-811E-7307FE80F217}" type="presParOf" srcId="{FBAFF942-AF0D-4BA0-914A-98AE9A0B22ED}" destId="{FBA1D8E3-B212-40A4-9367-F5B80382E11F}" srcOrd="0" destOrd="0" presId="urn:microsoft.com/office/officeart/2008/layout/HorizontalMultiLevelHierarchy"/>
    <dgm:cxn modelId="{269BA888-D26E-477C-8E95-A9F3C228EAC3}" type="presParOf" srcId="{FBAFF942-AF0D-4BA0-914A-98AE9A0B22ED}" destId="{4192E778-BDA4-44F2-ADC9-1101F3BB498D}" srcOrd="1" destOrd="0" presId="urn:microsoft.com/office/officeart/2008/layout/HorizontalMultiLevelHierarchy"/>
    <dgm:cxn modelId="{DDBE9E79-9FEE-4FD2-9CE5-825D8A347566}" type="presParOf" srcId="{4192E778-BDA4-44F2-ADC9-1101F3BB498D}" destId="{EFD6EA81-108C-4404-B3BE-DED838D72A94}" srcOrd="0" destOrd="0" presId="urn:microsoft.com/office/officeart/2008/layout/HorizontalMultiLevelHierarchy"/>
    <dgm:cxn modelId="{460FE364-1C3A-4BA2-87B7-18B9F6C5DCC3}" type="presParOf" srcId="{EFD6EA81-108C-4404-B3BE-DED838D72A94}" destId="{C1474064-A0C3-41AD-8B02-78360F534617}" srcOrd="0" destOrd="0" presId="urn:microsoft.com/office/officeart/2008/layout/HorizontalMultiLevelHierarchy"/>
    <dgm:cxn modelId="{1B426294-CB96-43FB-B58C-662C63D6507B}" type="presParOf" srcId="{4192E778-BDA4-44F2-ADC9-1101F3BB498D}" destId="{852A1EDB-1D3E-4384-86AD-9BEA2AA673D9}" srcOrd="1" destOrd="0" presId="urn:microsoft.com/office/officeart/2008/layout/HorizontalMultiLevelHierarchy"/>
    <dgm:cxn modelId="{07B674A7-CA4B-4362-B432-ED00F98C3A85}" type="presParOf" srcId="{852A1EDB-1D3E-4384-86AD-9BEA2AA673D9}" destId="{DB573871-A674-4273-8830-F03050226792}" srcOrd="0" destOrd="0" presId="urn:microsoft.com/office/officeart/2008/layout/HorizontalMultiLevelHierarchy"/>
    <dgm:cxn modelId="{2039F737-A476-4F5A-84EB-FFF392D5CC2C}" type="presParOf" srcId="{852A1EDB-1D3E-4384-86AD-9BEA2AA673D9}" destId="{A9F4509B-9C4E-4AE5-88F8-CBE322B26861}" srcOrd="1" destOrd="0" presId="urn:microsoft.com/office/officeart/2008/layout/HorizontalMultiLevelHierarchy"/>
    <dgm:cxn modelId="{827AFCD4-13AE-4A7E-BCE0-6510A65869DB}" type="presParOf" srcId="{4192E778-BDA4-44F2-ADC9-1101F3BB498D}" destId="{7A9A4601-A49B-4AC0-B106-F566AA2B3F7F}" srcOrd="2" destOrd="0" presId="urn:microsoft.com/office/officeart/2008/layout/HorizontalMultiLevelHierarchy"/>
    <dgm:cxn modelId="{AC6551E0-8E99-4EA9-B645-4ABAC308C259}" type="presParOf" srcId="{7A9A4601-A49B-4AC0-B106-F566AA2B3F7F}" destId="{0CA1DF54-A73F-4976-9AE8-34960E66F091}" srcOrd="0" destOrd="0" presId="urn:microsoft.com/office/officeart/2008/layout/HorizontalMultiLevelHierarchy"/>
    <dgm:cxn modelId="{54CD7E78-0F47-4519-A72A-90108581CB2C}" type="presParOf" srcId="{4192E778-BDA4-44F2-ADC9-1101F3BB498D}" destId="{A8D09188-D839-4132-8C5E-BCC87E93EE62}" srcOrd="3" destOrd="0" presId="urn:microsoft.com/office/officeart/2008/layout/HorizontalMultiLevelHierarchy"/>
    <dgm:cxn modelId="{64B20504-7FB1-4FEB-B8C8-EC0A2A91BF82}" type="presParOf" srcId="{A8D09188-D839-4132-8C5E-BCC87E93EE62}" destId="{8819E659-93F6-4A4C-9A75-2CB74E769F7A}" srcOrd="0" destOrd="0" presId="urn:microsoft.com/office/officeart/2008/layout/HorizontalMultiLevelHierarchy"/>
    <dgm:cxn modelId="{D26B676E-7937-4527-81A5-237681372472}" type="presParOf" srcId="{A8D09188-D839-4132-8C5E-BCC87E93EE62}" destId="{7F974027-6F88-4284-9A20-15496962C9C1}" srcOrd="1" destOrd="0" presId="urn:microsoft.com/office/officeart/2008/layout/HorizontalMultiLevelHierarchy"/>
    <dgm:cxn modelId="{73BC0647-CFBA-49BE-A44A-9FD7D9D1BC3B}" type="presParOf" srcId="{4192E778-BDA4-44F2-ADC9-1101F3BB498D}" destId="{402788B0-960A-4BD5-89ED-BF08D8DDE226}" srcOrd="4" destOrd="0" presId="urn:microsoft.com/office/officeart/2008/layout/HorizontalMultiLevelHierarchy"/>
    <dgm:cxn modelId="{35F156E0-D77E-4289-888E-E8E69CA0F852}" type="presParOf" srcId="{402788B0-960A-4BD5-89ED-BF08D8DDE226}" destId="{0F196CDD-0F77-4F1E-9BB2-BE2BE8E3C512}" srcOrd="0" destOrd="0" presId="urn:microsoft.com/office/officeart/2008/layout/HorizontalMultiLevelHierarchy"/>
    <dgm:cxn modelId="{73867586-EA43-47AA-B75C-DA6473446A0B}" type="presParOf" srcId="{4192E778-BDA4-44F2-ADC9-1101F3BB498D}" destId="{1D81258F-D55F-4AF3-8585-072C1525A24F}" srcOrd="5" destOrd="0" presId="urn:microsoft.com/office/officeart/2008/layout/HorizontalMultiLevelHierarchy"/>
    <dgm:cxn modelId="{B8B35933-00C0-43D9-A460-154B9EE531BF}" type="presParOf" srcId="{1D81258F-D55F-4AF3-8585-072C1525A24F}" destId="{DABAD4C4-0E3F-4F0D-92DA-1D069C1BE552}" srcOrd="0" destOrd="0" presId="urn:microsoft.com/office/officeart/2008/layout/HorizontalMultiLevelHierarchy"/>
    <dgm:cxn modelId="{F7ACD96C-0684-43DD-B317-BC9E0B77755B}" type="presParOf" srcId="{1D81258F-D55F-4AF3-8585-072C1525A24F}" destId="{756196BE-650E-4A6D-AF9D-FCEC08C71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34881-BAA4-44B9-9195-739C5DE99BA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EA9EB-E4BB-4896-98C3-E105765DA101}">
      <dgm:prSet phldrT="[文本]" custT="1"/>
      <dgm:spPr>
        <a:solidFill>
          <a:srgbClr val="F85360"/>
        </a:solidFill>
        <a:ln>
          <a:noFill/>
        </a:ln>
      </dgm:spPr>
      <dgm:t>
        <a:bodyPr/>
        <a:lstStyle/>
        <a:p>
          <a:r>
            <a: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dirty="0">
            <a:solidFill>
              <a:schemeClr val="bg1"/>
            </a:solidFill>
          </a:endParaRPr>
        </a:p>
      </dgm:t>
    </dgm:pt>
    <dgm:pt modelId="{3940014E-8A57-47F7-8999-B579E68F813A}" cxnId="{D10BC3C5-E9E4-41A7-898D-031FDE23EF09}" type="parTrans">
      <dgm:prSet/>
      <dgm:spPr/>
      <dgm:t>
        <a:bodyPr/>
        <a:lstStyle/>
        <a:p>
          <a:endParaRPr lang="zh-CN" altLang="en-US"/>
        </a:p>
      </dgm:t>
    </dgm:pt>
    <dgm:pt modelId="{6753FD53-B7A6-4A65-AAF0-7006B3679730}" cxnId="{D10BC3C5-E9E4-41A7-898D-031FDE23EF09}" type="sibTrans">
      <dgm:prSet/>
      <dgm:spPr>
        <a:solidFill>
          <a:srgbClr val="F85360"/>
        </a:solidFill>
      </dgm:spPr>
      <dgm:t>
        <a:bodyPr/>
        <a:lstStyle/>
        <a:p>
          <a:endParaRPr lang="zh-CN" altLang="en-US"/>
        </a:p>
      </dgm:t>
    </dgm:pt>
    <dgm:pt modelId="{99CD6B1F-6F59-49E8-87E2-6449E9C15B5B}">
      <dgm:prSet phldrT="[文本]" custT="1"/>
      <dgm:spPr>
        <a:solidFill>
          <a:srgbClr val="F85360"/>
        </a:solidFill>
        <a:ln>
          <a:noFill/>
        </a:ln>
      </dgm:spPr>
      <dgm:t>
        <a:bodyPr/>
        <a:lstStyle/>
        <a:p>
          <a:r>
            <a: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2E71C7-AA79-4FFF-BF6F-8D2D282BF1BF}" cxnId="{A9BD556A-DD39-43F5-9887-A4E310738A1E}" type="parTrans">
      <dgm:prSet/>
      <dgm:spPr/>
      <dgm:t>
        <a:bodyPr/>
        <a:lstStyle/>
        <a:p>
          <a:endParaRPr lang="zh-CN" altLang="en-US"/>
        </a:p>
      </dgm:t>
    </dgm:pt>
    <dgm:pt modelId="{2E5064BF-14C5-4673-8738-4B8F60A4C023}" cxnId="{A9BD556A-DD39-43F5-9887-A4E310738A1E}" type="sibTrans">
      <dgm:prSet/>
      <dgm:spPr>
        <a:solidFill>
          <a:srgbClr val="F85360"/>
        </a:solidFill>
      </dgm:spPr>
      <dgm:t>
        <a:bodyPr/>
        <a:lstStyle/>
        <a:p>
          <a:endParaRPr lang="zh-CN" altLang="en-US"/>
        </a:p>
      </dgm:t>
    </dgm:pt>
    <dgm:pt modelId="{C820DD37-537E-4F08-BA2E-E0821D1F8F7E}">
      <dgm:prSet phldrT="[文本]" custT="1"/>
      <dgm:spPr>
        <a:solidFill>
          <a:srgbClr val="F85360"/>
        </a:solidFill>
        <a:ln>
          <a:noFill/>
        </a:ln>
      </dgm:spPr>
      <dgm:t>
        <a:bodyPr/>
        <a:lstStyle/>
        <a:p>
          <a:r>
            <a: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dirty="0"/>
        </a:p>
      </dgm:t>
    </dgm:pt>
    <dgm:pt modelId="{EE69E620-4BA7-41D7-8954-6671C414A1EC}" cxnId="{D06ED8C0-3AAF-4C26-B2C3-227F5CA425BA}" type="parTrans">
      <dgm:prSet/>
      <dgm:spPr/>
      <dgm:t>
        <a:bodyPr/>
        <a:lstStyle/>
        <a:p>
          <a:endParaRPr lang="zh-CN" altLang="en-US"/>
        </a:p>
      </dgm:t>
    </dgm:pt>
    <dgm:pt modelId="{4549C671-6A49-42CD-A6D1-A4B37434B886}" cxnId="{D06ED8C0-3AAF-4C26-B2C3-227F5CA425BA}" type="sibTrans">
      <dgm:prSet/>
      <dgm:spPr>
        <a:solidFill>
          <a:srgbClr val="F85360"/>
        </a:solidFill>
      </dgm:spPr>
      <dgm:t>
        <a:bodyPr/>
        <a:lstStyle/>
        <a:p>
          <a:endParaRPr lang="zh-CN" altLang="en-US"/>
        </a:p>
      </dgm:t>
    </dgm:pt>
    <dgm:pt modelId="{4DE76FDF-87E2-4D93-9894-32DE5C923DF5}">
      <dgm:prSet phldrT="[文本]" custT="1"/>
      <dgm:spPr>
        <a:solidFill>
          <a:srgbClr val="F85360"/>
        </a:solidFill>
        <a:ln>
          <a:noFill/>
        </a:ln>
      </dgm:spPr>
      <dgm:t>
        <a:bodyPr/>
        <a:lstStyle/>
        <a:p>
          <a:r>
            <a: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dirty="0"/>
        </a:p>
      </dgm:t>
    </dgm:pt>
    <dgm:pt modelId="{52D41E68-A396-49A1-9826-EDAF1685DF05}" cxnId="{A8E2BD63-01E6-4A2E-9B34-CD83EED4BDC7}" type="parTrans">
      <dgm:prSet/>
      <dgm:spPr/>
      <dgm:t>
        <a:bodyPr/>
        <a:lstStyle/>
        <a:p>
          <a:endParaRPr lang="zh-CN" altLang="en-US"/>
        </a:p>
      </dgm:t>
    </dgm:pt>
    <dgm:pt modelId="{35A4D627-C046-480F-B35D-1F35BC284EAE}" cxnId="{A8E2BD63-01E6-4A2E-9B34-CD83EED4BDC7}" type="sibTrans">
      <dgm:prSet/>
      <dgm:spPr/>
      <dgm:t>
        <a:bodyPr/>
        <a:lstStyle/>
        <a:p>
          <a:endParaRPr lang="zh-CN" altLang="en-US"/>
        </a:p>
      </dgm:t>
    </dgm:pt>
    <dgm:pt modelId="{D96BE575-9B57-4274-8499-02B861278200}" type="pres">
      <dgm:prSet presAssocID="{FB234881-BAA4-44B9-9195-739C5DE99BAF}" presName="Name0" presStyleCnt="0">
        <dgm:presLayoutVars>
          <dgm:dir/>
          <dgm:resizeHandles val="exact"/>
        </dgm:presLayoutVars>
      </dgm:prSet>
      <dgm:spPr/>
    </dgm:pt>
    <dgm:pt modelId="{3A5B4CE7-35F6-4767-99AC-70A8BA34D79F}" type="pres">
      <dgm:prSet presAssocID="{2FAEA9EB-E4BB-4896-98C3-E105765DA101}" presName="node" presStyleLbl="node1" presStyleIdx="0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99CEF93-A13E-4042-A2DA-9BDDFA591027}" type="pres">
      <dgm:prSet presAssocID="{6753FD53-B7A6-4A65-AAF0-7006B3679730}" presName="sibTrans" presStyleLbl="sibTrans2D1" presStyleIdx="0" presStyleCnt="3"/>
      <dgm:spPr/>
    </dgm:pt>
    <dgm:pt modelId="{B285EC92-9714-49EC-8AB8-940A99ACBE2E}" type="pres">
      <dgm:prSet presAssocID="{6753FD53-B7A6-4A65-AAF0-7006B3679730}" presName="connectorText" presStyleLbl="sibTrans2D1" presStyleIdx="0" presStyleCnt="3"/>
      <dgm:spPr/>
    </dgm:pt>
    <dgm:pt modelId="{31E970E5-DBA2-4A9D-AF0C-6917814E6025}" type="pres">
      <dgm:prSet presAssocID="{99CD6B1F-6F59-49E8-87E2-6449E9C15B5B}" presName="node" presStyleLbl="node1" presStyleIdx="1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D21C90F-FE9B-4871-917F-1E051F677DDA}" type="pres">
      <dgm:prSet presAssocID="{2E5064BF-14C5-4673-8738-4B8F60A4C023}" presName="sibTrans" presStyleLbl="sibTrans2D1" presStyleIdx="1" presStyleCnt="3"/>
      <dgm:spPr/>
    </dgm:pt>
    <dgm:pt modelId="{F6D03C52-2E58-429B-9EEF-98237E561266}" type="pres">
      <dgm:prSet presAssocID="{2E5064BF-14C5-4673-8738-4B8F60A4C023}" presName="connectorText" presStyleLbl="sibTrans2D1" presStyleIdx="1" presStyleCnt="3"/>
      <dgm:spPr/>
    </dgm:pt>
    <dgm:pt modelId="{2094AE5B-82BD-4BB4-829F-588187D11B1C}" type="pres">
      <dgm:prSet presAssocID="{C820DD37-537E-4F08-BA2E-E0821D1F8F7E}" presName="node" presStyleLbl="node1" presStyleIdx="2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C67F7D43-069A-4CE5-8066-2F3CEDAAF34F}" type="pres">
      <dgm:prSet presAssocID="{4549C671-6A49-42CD-A6D1-A4B37434B886}" presName="sibTrans" presStyleLbl="sibTrans2D1" presStyleIdx="2" presStyleCnt="3"/>
      <dgm:spPr/>
    </dgm:pt>
    <dgm:pt modelId="{4C1F1273-C52C-461E-8756-636182C5B8A4}" type="pres">
      <dgm:prSet presAssocID="{4549C671-6A49-42CD-A6D1-A4B37434B886}" presName="connectorText" presStyleLbl="sibTrans2D1" presStyleIdx="2" presStyleCnt="3"/>
      <dgm:spPr/>
    </dgm:pt>
    <dgm:pt modelId="{A0FEB2EF-EA84-4D9D-BD99-88E47A240ECA}" type="pres">
      <dgm:prSet presAssocID="{4DE76FDF-87E2-4D93-9894-32DE5C923DF5}" presName="node" presStyleLbl="node1" presStyleIdx="3" presStyleCnt="4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4659270A-189F-440A-A4A3-49E9185459EA}" type="presOf" srcId="{2FAEA9EB-E4BB-4896-98C3-E105765DA101}" destId="{3A5B4CE7-35F6-4767-99AC-70A8BA34D79F}" srcOrd="0" destOrd="0" presId="urn:microsoft.com/office/officeart/2005/8/layout/process1"/>
    <dgm:cxn modelId="{A87F8D24-8B59-46F6-A23E-2C923314E395}" type="presOf" srcId="{2E5064BF-14C5-4673-8738-4B8F60A4C023}" destId="{F6D03C52-2E58-429B-9EEF-98237E561266}" srcOrd="1" destOrd="0" presId="urn:microsoft.com/office/officeart/2005/8/layout/process1"/>
    <dgm:cxn modelId="{A8E2BD63-01E6-4A2E-9B34-CD83EED4BDC7}" srcId="{FB234881-BAA4-44B9-9195-739C5DE99BAF}" destId="{4DE76FDF-87E2-4D93-9894-32DE5C923DF5}" srcOrd="3" destOrd="0" parTransId="{52D41E68-A396-49A1-9826-EDAF1685DF05}" sibTransId="{35A4D627-C046-480F-B35D-1F35BC284EAE}"/>
    <dgm:cxn modelId="{A9BD556A-DD39-43F5-9887-A4E310738A1E}" srcId="{FB234881-BAA4-44B9-9195-739C5DE99BAF}" destId="{99CD6B1F-6F59-49E8-87E2-6449E9C15B5B}" srcOrd="1" destOrd="0" parTransId="{3C2E71C7-AA79-4FFF-BF6F-8D2D282BF1BF}" sibTransId="{2E5064BF-14C5-4673-8738-4B8F60A4C023}"/>
    <dgm:cxn modelId="{B0668C55-E94C-4A57-A1C0-6AFCCF9B7B8A}" type="presOf" srcId="{2E5064BF-14C5-4673-8738-4B8F60A4C023}" destId="{2D21C90F-FE9B-4871-917F-1E051F677DDA}" srcOrd="0" destOrd="0" presId="urn:microsoft.com/office/officeart/2005/8/layout/process1"/>
    <dgm:cxn modelId="{54636790-708F-4B05-95D0-022CE188A242}" type="presOf" srcId="{99CD6B1F-6F59-49E8-87E2-6449E9C15B5B}" destId="{31E970E5-DBA2-4A9D-AF0C-6917814E6025}" srcOrd="0" destOrd="0" presId="urn:microsoft.com/office/officeart/2005/8/layout/process1"/>
    <dgm:cxn modelId="{C50EBD9B-6507-41BE-800B-242D13965269}" type="presOf" srcId="{4549C671-6A49-42CD-A6D1-A4B37434B886}" destId="{4C1F1273-C52C-461E-8756-636182C5B8A4}" srcOrd="1" destOrd="0" presId="urn:microsoft.com/office/officeart/2005/8/layout/process1"/>
    <dgm:cxn modelId="{530BD89E-4AA2-4D90-86C1-409ED3C5E427}" type="presOf" srcId="{6753FD53-B7A6-4A65-AAF0-7006B3679730}" destId="{B285EC92-9714-49EC-8AB8-940A99ACBE2E}" srcOrd="1" destOrd="0" presId="urn:microsoft.com/office/officeart/2005/8/layout/process1"/>
    <dgm:cxn modelId="{7BF2A1A9-B9C5-4A86-9E02-3B781A2D0CE5}" type="presOf" srcId="{6753FD53-B7A6-4A65-AAF0-7006B3679730}" destId="{299CEF93-A13E-4042-A2DA-9BDDFA591027}" srcOrd="0" destOrd="0" presId="urn:microsoft.com/office/officeart/2005/8/layout/process1"/>
    <dgm:cxn modelId="{D87DCDAE-BDCD-46EB-A431-EE6276258B10}" type="presOf" srcId="{C820DD37-537E-4F08-BA2E-E0821D1F8F7E}" destId="{2094AE5B-82BD-4BB4-829F-588187D11B1C}" srcOrd="0" destOrd="0" presId="urn:microsoft.com/office/officeart/2005/8/layout/process1"/>
    <dgm:cxn modelId="{0BB3F2B1-3DF0-416D-9D2A-808AE7B891B0}" type="presOf" srcId="{4DE76FDF-87E2-4D93-9894-32DE5C923DF5}" destId="{A0FEB2EF-EA84-4D9D-BD99-88E47A240ECA}" srcOrd="0" destOrd="0" presId="urn:microsoft.com/office/officeart/2005/8/layout/process1"/>
    <dgm:cxn modelId="{D06ED8C0-3AAF-4C26-B2C3-227F5CA425BA}" srcId="{FB234881-BAA4-44B9-9195-739C5DE99BAF}" destId="{C820DD37-537E-4F08-BA2E-E0821D1F8F7E}" srcOrd="2" destOrd="0" parTransId="{EE69E620-4BA7-41D7-8954-6671C414A1EC}" sibTransId="{4549C671-6A49-42CD-A6D1-A4B37434B886}"/>
    <dgm:cxn modelId="{D10BC3C5-E9E4-41A7-898D-031FDE23EF09}" srcId="{FB234881-BAA4-44B9-9195-739C5DE99BAF}" destId="{2FAEA9EB-E4BB-4896-98C3-E105765DA101}" srcOrd="0" destOrd="0" parTransId="{3940014E-8A57-47F7-8999-B579E68F813A}" sibTransId="{6753FD53-B7A6-4A65-AAF0-7006B3679730}"/>
    <dgm:cxn modelId="{7768D3DC-996E-4082-92D5-3936CF5EE363}" type="presOf" srcId="{4549C671-6A49-42CD-A6D1-A4B37434B886}" destId="{C67F7D43-069A-4CE5-8066-2F3CEDAAF34F}" srcOrd="0" destOrd="0" presId="urn:microsoft.com/office/officeart/2005/8/layout/process1"/>
    <dgm:cxn modelId="{AEBA3BE1-9034-4CDF-AB95-C50BCEC1664D}" type="presOf" srcId="{FB234881-BAA4-44B9-9195-739C5DE99BAF}" destId="{D96BE575-9B57-4274-8499-02B861278200}" srcOrd="0" destOrd="0" presId="urn:microsoft.com/office/officeart/2005/8/layout/process1"/>
    <dgm:cxn modelId="{438D7986-2E73-4898-9C21-B16E86F46266}" type="presParOf" srcId="{D96BE575-9B57-4274-8499-02B861278200}" destId="{3A5B4CE7-35F6-4767-99AC-70A8BA34D79F}" srcOrd="0" destOrd="0" presId="urn:microsoft.com/office/officeart/2005/8/layout/process1"/>
    <dgm:cxn modelId="{1D9D9E9F-9E31-4A5D-918E-62351454D67B}" type="presParOf" srcId="{D96BE575-9B57-4274-8499-02B861278200}" destId="{299CEF93-A13E-4042-A2DA-9BDDFA591027}" srcOrd="1" destOrd="0" presId="urn:microsoft.com/office/officeart/2005/8/layout/process1"/>
    <dgm:cxn modelId="{74D9DA4C-09D9-4B75-9D72-FE50D38FDA6D}" type="presParOf" srcId="{299CEF93-A13E-4042-A2DA-9BDDFA591027}" destId="{B285EC92-9714-49EC-8AB8-940A99ACBE2E}" srcOrd="0" destOrd="0" presId="urn:microsoft.com/office/officeart/2005/8/layout/process1"/>
    <dgm:cxn modelId="{1DDF3B8D-07D5-49D9-9937-5DB95F7BA80A}" type="presParOf" srcId="{D96BE575-9B57-4274-8499-02B861278200}" destId="{31E970E5-DBA2-4A9D-AF0C-6917814E6025}" srcOrd="2" destOrd="0" presId="urn:microsoft.com/office/officeart/2005/8/layout/process1"/>
    <dgm:cxn modelId="{587B964A-D0E0-4C6B-8FB1-0F5ACD95B396}" type="presParOf" srcId="{D96BE575-9B57-4274-8499-02B861278200}" destId="{2D21C90F-FE9B-4871-917F-1E051F677DDA}" srcOrd="3" destOrd="0" presId="urn:microsoft.com/office/officeart/2005/8/layout/process1"/>
    <dgm:cxn modelId="{BFE212C8-A8F0-424F-BEDB-878DA39E5D8B}" type="presParOf" srcId="{2D21C90F-FE9B-4871-917F-1E051F677DDA}" destId="{F6D03C52-2E58-429B-9EEF-98237E561266}" srcOrd="0" destOrd="0" presId="urn:microsoft.com/office/officeart/2005/8/layout/process1"/>
    <dgm:cxn modelId="{BC97419B-50C5-4DD6-884E-0972DC65D03E}" type="presParOf" srcId="{D96BE575-9B57-4274-8499-02B861278200}" destId="{2094AE5B-82BD-4BB4-829F-588187D11B1C}" srcOrd="4" destOrd="0" presId="urn:microsoft.com/office/officeart/2005/8/layout/process1"/>
    <dgm:cxn modelId="{254093CA-EAFD-4AE5-A968-470366101DBE}" type="presParOf" srcId="{D96BE575-9B57-4274-8499-02B861278200}" destId="{C67F7D43-069A-4CE5-8066-2F3CEDAAF34F}" srcOrd="5" destOrd="0" presId="urn:microsoft.com/office/officeart/2005/8/layout/process1"/>
    <dgm:cxn modelId="{9F71C164-E17E-4380-A755-2B66F8EA50E5}" type="presParOf" srcId="{C67F7D43-069A-4CE5-8066-2F3CEDAAF34F}" destId="{4C1F1273-C52C-461E-8756-636182C5B8A4}" srcOrd="0" destOrd="0" presId="urn:microsoft.com/office/officeart/2005/8/layout/process1"/>
    <dgm:cxn modelId="{08F47FF2-B629-49BC-8502-1CEF784B4571}" type="presParOf" srcId="{D96BE575-9B57-4274-8499-02B861278200}" destId="{A0FEB2EF-EA84-4D9D-BD99-88E47A240EC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234881-BAA4-44B9-9195-739C5DE99BA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EA9EB-E4BB-4896-98C3-E105765DA101}">
      <dgm:prSet phldrT="[文本]" custT="1"/>
      <dgm:spPr>
        <a:solidFill>
          <a:srgbClr val="5C5C5C"/>
        </a:solidFill>
        <a:ln>
          <a:noFill/>
        </a:ln>
      </dgm:spPr>
      <dgm:t>
        <a:bodyPr/>
        <a:lstStyle/>
        <a:p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dirty="0">
            <a:solidFill>
              <a:schemeClr val="bg1"/>
            </a:solidFill>
          </a:endParaRPr>
        </a:p>
      </dgm:t>
    </dgm:pt>
    <dgm:pt modelId="{3940014E-8A57-47F7-8999-B579E68F813A}" cxnId="{D10BC3C5-E9E4-41A7-898D-031FDE23EF09}" type="parTrans">
      <dgm:prSet/>
      <dgm:spPr/>
      <dgm:t>
        <a:bodyPr/>
        <a:lstStyle/>
        <a:p>
          <a:endParaRPr lang="zh-CN" altLang="en-US"/>
        </a:p>
      </dgm:t>
    </dgm:pt>
    <dgm:pt modelId="{6753FD53-B7A6-4A65-AAF0-7006B3679730}" cxnId="{D10BC3C5-E9E4-41A7-898D-031FDE23EF09}" type="sibTrans">
      <dgm:prSet/>
      <dgm:spPr>
        <a:solidFill>
          <a:srgbClr val="5C5C5C"/>
        </a:solidFill>
      </dgm:spPr>
      <dgm:t>
        <a:bodyPr/>
        <a:lstStyle/>
        <a:p>
          <a:endParaRPr lang="zh-CN" altLang="en-US"/>
        </a:p>
      </dgm:t>
    </dgm:pt>
    <dgm:pt modelId="{99CD6B1F-6F59-49E8-87E2-6449E9C15B5B}">
      <dgm:prSet phldrT="[文本]" custT="1"/>
      <dgm:spPr>
        <a:solidFill>
          <a:srgbClr val="5C5C5C"/>
        </a:solidFill>
        <a:ln>
          <a:noFill/>
        </a:ln>
      </dgm:spPr>
      <dgm:t>
        <a:bodyPr/>
        <a:lstStyle/>
        <a:p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2E71C7-AA79-4FFF-BF6F-8D2D282BF1BF}" cxnId="{A9BD556A-DD39-43F5-9887-A4E310738A1E}" type="parTrans">
      <dgm:prSet/>
      <dgm:spPr/>
      <dgm:t>
        <a:bodyPr/>
        <a:lstStyle/>
        <a:p>
          <a:endParaRPr lang="zh-CN" altLang="en-US"/>
        </a:p>
      </dgm:t>
    </dgm:pt>
    <dgm:pt modelId="{2E5064BF-14C5-4673-8738-4B8F60A4C023}" cxnId="{A9BD556A-DD39-43F5-9887-A4E310738A1E}" type="sibTrans">
      <dgm:prSet/>
      <dgm:spPr>
        <a:solidFill>
          <a:srgbClr val="5C5C5C"/>
        </a:solidFill>
      </dgm:spPr>
      <dgm:t>
        <a:bodyPr/>
        <a:lstStyle/>
        <a:p>
          <a:endParaRPr lang="zh-CN" altLang="en-US"/>
        </a:p>
      </dgm:t>
    </dgm:pt>
    <dgm:pt modelId="{C820DD37-537E-4F08-BA2E-E0821D1F8F7E}">
      <dgm:prSet phldrT="[文本]" custT="1"/>
      <dgm:spPr>
        <a:solidFill>
          <a:srgbClr val="5C5C5C"/>
        </a:solidFill>
        <a:ln>
          <a:noFill/>
        </a:ln>
      </dgm:spPr>
      <dgm:t>
        <a:bodyPr/>
        <a:lstStyle/>
        <a:p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dirty="0"/>
        </a:p>
      </dgm:t>
    </dgm:pt>
    <dgm:pt modelId="{EE69E620-4BA7-41D7-8954-6671C414A1EC}" cxnId="{D06ED8C0-3AAF-4C26-B2C3-227F5CA425BA}" type="parTrans">
      <dgm:prSet/>
      <dgm:spPr/>
      <dgm:t>
        <a:bodyPr/>
        <a:lstStyle/>
        <a:p>
          <a:endParaRPr lang="zh-CN" altLang="en-US"/>
        </a:p>
      </dgm:t>
    </dgm:pt>
    <dgm:pt modelId="{4549C671-6A49-42CD-A6D1-A4B37434B886}" cxnId="{D06ED8C0-3AAF-4C26-B2C3-227F5CA425BA}" type="sibTrans">
      <dgm:prSet/>
      <dgm:spPr>
        <a:solidFill>
          <a:srgbClr val="5C5C5C"/>
        </a:solidFill>
      </dgm:spPr>
      <dgm:t>
        <a:bodyPr/>
        <a:lstStyle/>
        <a:p>
          <a:endParaRPr lang="zh-CN" altLang="en-US"/>
        </a:p>
      </dgm:t>
    </dgm:pt>
    <dgm:pt modelId="{4DE76FDF-87E2-4D93-9894-32DE5C923DF5}">
      <dgm:prSet phldrT="[文本]" custT="1"/>
      <dgm:spPr>
        <a:solidFill>
          <a:srgbClr val="5C5C5C"/>
        </a:solidFill>
        <a:ln>
          <a:noFill/>
        </a:ln>
      </dgm:spPr>
      <dgm:t>
        <a:bodyPr/>
        <a:lstStyle/>
        <a:p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dirty="0"/>
        </a:p>
      </dgm:t>
    </dgm:pt>
    <dgm:pt modelId="{52D41E68-A396-49A1-9826-EDAF1685DF05}" cxnId="{A8E2BD63-01E6-4A2E-9B34-CD83EED4BDC7}" type="parTrans">
      <dgm:prSet/>
      <dgm:spPr/>
      <dgm:t>
        <a:bodyPr/>
        <a:lstStyle/>
        <a:p>
          <a:endParaRPr lang="zh-CN" altLang="en-US"/>
        </a:p>
      </dgm:t>
    </dgm:pt>
    <dgm:pt modelId="{35A4D627-C046-480F-B35D-1F35BC284EAE}" cxnId="{A8E2BD63-01E6-4A2E-9B34-CD83EED4BDC7}" type="sibTrans">
      <dgm:prSet/>
      <dgm:spPr/>
      <dgm:t>
        <a:bodyPr/>
        <a:lstStyle/>
        <a:p>
          <a:endParaRPr lang="zh-CN" altLang="en-US"/>
        </a:p>
      </dgm:t>
    </dgm:pt>
    <dgm:pt modelId="{D96BE575-9B57-4274-8499-02B861278200}" type="pres">
      <dgm:prSet presAssocID="{FB234881-BAA4-44B9-9195-739C5DE99BAF}" presName="Name0" presStyleCnt="0">
        <dgm:presLayoutVars>
          <dgm:dir/>
          <dgm:resizeHandles val="exact"/>
        </dgm:presLayoutVars>
      </dgm:prSet>
      <dgm:spPr/>
    </dgm:pt>
    <dgm:pt modelId="{3A5B4CE7-35F6-4767-99AC-70A8BA34D79F}" type="pres">
      <dgm:prSet presAssocID="{2FAEA9EB-E4BB-4896-98C3-E105765DA101}" presName="node" presStyleLbl="node1" presStyleIdx="0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99CEF93-A13E-4042-A2DA-9BDDFA591027}" type="pres">
      <dgm:prSet presAssocID="{6753FD53-B7A6-4A65-AAF0-7006B3679730}" presName="sibTrans" presStyleLbl="sibTrans2D1" presStyleIdx="0" presStyleCnt="3"/>
      <dgm:spPr/>
    </dgm:pt>
    <dgm:pt modelId="{B285EC92-9714-49EC-8AB8-940A99ACBE2E}" type="pres">
      <dgm:prSet presAssocID="{6753FD53-B7A6-4A65-AAF0-7006B3679730}" presName="connectorText" presStyleLbl="sibTrans2D1" presStyleIdx="0" presStyleCnt="3"/>
      <dgm:spPr/>
    </dgm:pt>
    <dgm:pt modelId="{31E970E5-DBA2-4A9D-AF0C-6917814E6025}" type="pres">
      <dgm:prSet presAssocID="{99CD6B1F-6F59-49E8-87E2-6449E9C15B5B}" presName="node" presStyleLbl="node1" presStyleIdx="1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D21C90F-FE9B-4871-917F-1E051F677DDA}" type="pres">
      <dgm:prSet presAssocID="{2E5064BF-14C5-4673-8738-4B8F60A4C023}" presName="sibTrans" presStyleLbl="sibTrans2D1" presStyleIdx="1" presStyleCnt="3"/>
      <dgm:spPr/>
    </dgm:pt>
    <dgm:pt modelId="{F6D03C52-2E58-429B-9EEF-98237E561266}" type="pres">
      <dgm:prSet presAssocID="{2E5064BF-14C5-4673-8738-4B8F60A4C023}" presName="connectorText" presStyleLbl="sibTrans2D1" presStyleIdx="1" presStyleCnt="3"/>
      <dgm:spPr/>
    </dgm:pt>
    <dgm:pt modelId="{2094AE5B-82BD-4BB4-829F-588187D11B1C}" type="pres">
      <dgm:prSet presAssocID="{C820DD37-537E-4F08-BA2E-E0821D1F8F7E}" presName="node" presStyleLbl="node1" presStyleIdx="2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  <dgm:pt modelId="{C67F7D43-069A-4CE5-8066-2F3CEDAAF34F}" type="pres">
      <dgm:prSet presAssocID="{4549C671-6A49-42CD-A6D1-A4B37434B886}" presName="sibTrans" presStyleLbl="sibTrans2D1" presStyleIdx="2" presStyleCnt="3"/>
      <dgm:spPr/>
    </dgm:pt>
    <dgm:pt modelId="{4C1F1273-C52C-461E-8756-636182C5B8A4}" type="pres">
      <dgm:prSet presAssocID="{4549C671-6A49-42CD-A6D1-A4B37434B886}" presName="connectorText" presStyleLbl="sibTrans2D1" presStyleIdx="2" presStyleCnt="3"/>
      <dgm:spPr/>
    </dgm:pt>
    <dgm:pt modelId="{A0FEB2EF-EA84-4D9D-BD99-88E47A240ECA}" type="pres">
      <dgm:prSet presAssocID="{4DE76FDF-87E2-4D93-9894-32DE5C923DF5}" presName="node" presStyleLbl="node1" presStyleIdx="3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76391D10-D6D2-4087-8227-9EEB72F3022E}" type="presOf" srcId="{99CD6B1F-6F59-49E8-87E2-6449E9C15B5B}" destId="{31E970E5-DBA2-4A9D-AF0C-6917814E6025}" srcOrd="0" destOrd="0" presId="urn:microsoft.com/office/officeart/2005/8/layout/process1"/>
    <dgm:cxn modelId="{A970A020-EEFD-4261-941F-E119205E46FB}" type="presOf" srcId="{4549C671-6A49-42CD-A6D1-A4B37434B886}" destId="{4C1F1273-C52C-461E-8756-636182C5B8A4}" srcOrd="1" destOrd="0" presId="urn:microsoft.com/office/officeart/2005/8/layout/process1"/>
    <dgm:cxn modelId="{9952233B-8240-4042-884D-25A13A7DC7B3}" type="presOf" srcId="{6753FD53-B7A6-4A65-AAF0-7006B3679730}" destId="{299CEF93-A13E-4042-A2DA-9BDDFA591027}" srcOrd="0" destOrd="0" presId="urn:microsoft.com/office/officeart/2005/8/layout/process1"/>
    <dgm:cxn modelId="{E49CB542-2182-4BB3-97C6-D6F406E8AC46}" type="presOf" srcId="{4549C671-6A49-42CD-A6D1-A4B37434B886}" destId="{C67F7D43-069A-4CE5-8066-2F3CEDAAF34F}" srcOrd="0" destOrd="0" presId="urn:microsoft.com/office/officeart/2005/8/layout/process1"/>
    <dgm:cxn modelId="{A8E2BD63-01E6-4A2E-9B34-CD83EED4BDC7}" srcId="{FB234881-BAA4-44B9-9195-739C5DE99BAF}" destId="{4DE76FDF-87E2-4D93-9894-32DE5C923DF5}" srcOrd="3" destOrd="0" parTransId="{52D41E68-A396-49A1-9826-EDAF1685DF05}" sibTransId="{35A4D627-C046-480F-B35D-1F35BC284EAE}"/>
    <dgm:cxn modelId="{D8AE6C49-D738-4358-B039-B616498A3239}" type="presOf" srcId="{4DE76FDF-87E2-4D93-9894-32DE5C923DF5}" destId="{A0FEB2EF-EA84-4D9D-BD99-88E47A240ECA}" srcOrd="0" destOrd="0" presId="urn:microsoft.com/office/officeart/2005/8/layout/process1"/>
    <dgm:cxn modelId="{A9BD556A-DD39-43F5-9887-A4E310738A1E}" srcId="{FB234881-BAA4-44B9-9195-739C5DE99BAF}" destId="{99CD6B1F-6F59-49E8-87E2-6449E9C15B5B}" srcOrd="1" destOrd="0" parTransId="{3C2E71C7-AA79-4FFF-BF6F-8D2D282BF1BF}" sibTransId="{2E5064BF-14C5-4673-8738-4B8F60A4C023}"/>
    <dgm:cxn modelId="{9093327E-DF16-4619-AAD4-6E961555E517}" type="presOf" srcId="{C820DD37-537E-4F08-BA2E-E0821D1F8F7E}" destId="{2094AE5B-82BD-4BB4-829F-588187D11B1C}" srcOrd="0" destOrd="0" presId="urn:microsoft.com/office/officeart/2005/8/layout/process1"/>
    <dgm:cxn modelId="{C7518391-8288-4A50-AFFD-69570B56D6B5}" type="presOf" srcId="{2FAEA9EB-E4BB-4896-98C3-E105765DA101}" destId="{3A5B4CE7-35F6-4767-99AC-70A8BA34D79F}" srcOrd="0" destOrd="0" presId="urn:microsoft.com/office/officeart/2005/8/layout/process1"/>
    <dgm:cxn modelId="{D06ED8C0-3AAF-4C26-B2C3-227F5CA425BA}" srcId="{FB234881-BAA4-44B9-9195-739C5DE99BAF}" destId="{C820DD37-537E-4F08-BA2E-E0821D1F8F7E}" srcOrd="2" destOrd="0" parTransId="{EE69E620-4BA7-41D7-8954-6671C414A1EC}" sibTransId="{4549C671-6A49-42CD-A6D1-A4B37434B886}"/>
    <dgm:cxn modelId="{D10BC3C5-E9E4-41A7-898D-031FDE23EF09}" srcId="{FB234881-BAA4-44B9-9195-739C5DE99BAF}" destId="{2FAEA9EB-E4BB-4896-98C3-E105765DA101}" srcOrd="0" destOrd="0" parTransId="{3940014E-8A57-47F7-8999-B579E68F813A}" sibTransId="{6753FD53-B7A6-4A65-AAF0-7006B3679730}"/>
    <dgm:cxn modelId="{D9E7BAD3-8857-4358-80AB-E840AB5D3718}" type="presOf" srcId="{2E5064BF-14C5-4673-8738-4B8F60A4C023}" destId="{F6D03C52-2E58-429B-9EEF-98237E561266}" srcOrd="1" destOrd="0" presId="urn:microsoft.com/office/officeart/2005/8/layout/process1"/>
    <dgm:cxn modelId="{AF72C0F2-4204-4CEE-A479-DB6937E86E1B}" type="presOf" srcId="{FB234881-BAA4-44B9-9195-739C5DE99BAF}" destId="{D96BE575-9B57-4274-8499-02B861278200}" srcOrd="0" destOrd="0" presId="urn:microsoft.com/office/officeart/2005/8/layout/process1"/>
    <dgm:cxn modelId="{68C5F4F9-9F1B-4A9B-AE21-48CB21B71464}" type="presOf" srcId="{6753FD53-B7A6-4A65-AAF0-7006B3679730}" destId="{B285EC92-9714-49EC-8AB8-940A99ACBE2E}" srcOrd="1" destOrd="0" presId="urn:microsoft.com/office/officeart/2005/8/layout/process1"/>
    <dgm:cxn modelId="{BAB8B9FE-1884-4A99-9A87-40F2B1696BC4}" type="presOf" srcId="{2E5064BF-14C5-4673-8738-4B8F60A4C023}" destId="{2D21C90F-FE9B-4871-917F-1E051F677DDA}" srcOrd="0" destOrd="0" presId="urn:microsoft.com/office/officeart/2005/8/layout/process1"/>
    <dgm:cxn modelId="{D907B608-1B1F-4645-892F-39B9AC2B30B3}" type="presParOf" srcId="{D96BE575-9B57-4274-8499-02B861278200}" destId="{3A5B4CE7-35F6-4767-99AC-70A8BA34D79F}" srcOrd="0" destOrd="0" presId="urn:microsoft.com/office/officeart/2005/8/layout/process1"/>
    <dgm:cxn modelId="{7C9A63D5-CF38-45D9-BE4F-8E455698EA20}" type="presParOf" srcId="{D96BE575-9B57-4274-8499-02B861278200}" destId="{299CEF93-A13E-4042-A2DA-9BDDFA591027}" srcOrd="1" destOrd="0" presId="urn:microsoft.com/office/officeart/2005/8/layout/process1"/>
    <dgm:cxn modelId="{CD6E4FB8-B1DC-4D8D-9E90-BA2A0719A439}" type="presParOf" srcId="{299CEF93-A13E-4042-A2DA-9BDDFA591027}" destId="{B285EC92-9714-49EC-8AB8-940A99ACBE2E}" srcOrd="0" destOrd="0" presId="urn:microsoft.com/office/officeart/2005/8/layout/process1"/>
    <dgm:cxn modelId="{31F7E941-A70B-4236-90FF-0F66F99E2E71}" type="presParOf" srcId="{D96BE575-9B57-4274-8499-02B861278200}" destId="{31E970E5-DBA2-4A9D-AF0C-6917814E6025}" srcOrd="2" destOrd="0" presId="urn:microsoft.com/office/officeart/2005/8/layout/process1"/>
    <dgm:cxn modelId="{D6A94989-002B-4904-A5FA-73DB774B9468}" type="presParOf" srcId="{D96BE575-9B57-4274-8499-02B861278200}" destId="{2D21C90F-FE9B-4871-917F-1E051F677DDA}" srcOrd="3" destOrd="0" presId="urn:microsoft.com/office/officeart/2005/8/layout/process1"/>
    <dgm:cxn modelId="{D7C0A00A-31F1-455F-988C-8E6E52E0FDF3}" type="presParOf" srcId="{2D21C90F-FE9B-4871-917F-1E051F677DDA}" destId="{F6D03C52-2E58-429B-9EEF-98237E561266}" srcOrd="0" destOrd="0" presId="urn:microsoft.com/office/officeart/2005/8/layout/process1"/>
    <dgm:cxn modelId="{8895C237-72A6-43F4-B80C-6A1C8CF4CC2F}" type="presParOf" srcId="{D96BE575-9B57-4274-8499-02B861278200}" destId="{2094AE5B-82BD-4BB4-829F-588187D11B1C}" srcOrd="4" destOrd="0" presId="urn:microsoft.com/office/officeart/2005/8/layout/process1"/>
    <dgm:cxn modelId="{7C162E81-DFEA-449F-B018-891C9A8DDF25}" type="presParOf" srcId="{D96BE575-9B57-4274-8499-02B861278200}" destId="{C67F7D43-069A-4CE5-8066-2F3CEDAAF34F}" srcOrd="5" destOrd="0" presId="urn:microsoft.com/office/officeart/2005/8/layout/process1"/>
    <dgm:cxn modelId="{5DC8A92A-1D35-4719-953F-E0E6DF92AC74}" type="presParOf" srcId="{C67F7D43-069A-4CE5-8066-2F3CEDAAF34F}" destId="{4C1F1273-C52C-461E-8756-636182C5B8A4}" srcOrd="0" destOrd="0" presId="urn:microsoft.com/office/officeart/2005/8/layout/process1"/>
    <dgm:cxn modelId="{54B4C0F4-8891-4E88-8CDC-A805E4F4D2D3}" type="presParOf" srcId="{D96BE575-9B57-4274-8499-02B861278200}" destId="{A0FEB2EF-EA84-4D9D-BD99-88E47A240EC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B46653-6963-41CC-8A6C-75A2E864F59E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A50F01-4C86-4CE0-979E-F3CECC90519F}">
      <dgm:prSet phldrT="[文本]" custT="1"/>
      <dgm:spPr>
        <a:solidFill>
          <a:srgbClr val="F85360"/>
        </a:solidFill>
      </dgm:spPr>
      <dgm:t>
        <a:bodyPr/>
        <a:lstStyle/>
        <a:p>
          <a:pPr>
            <a:lnSpc>
              <a:spcPts val="1400"/>
            </a:lnSpc>
          </a:pPr>
          <a:r>
            <a: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400"/>
            </a:lnSpc>
          </a:pPr>
          <a:r>
            <a: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0C65B1-A173-4738-8D7A-1ACF69BAE1F6}" cxnId="{364C0D46-BF6A-4AA1-8E76-3EBCA7CB7E5E}" type="parTrans">
      <dgm:prSet/>
      <dgm:spPr/>
      <dgm:t>
        <a:bodyPr/>
        <a:lstStyle/>
        <a:p>
          <a:endParaRPr lang="zh-CN" altLang="en-US"/>
        </a:p>
      </dgm:t>
    </dgm:pt>
    <dgm:pt modelId="{D642BCE3-2BC1-4D78-946F-CCDA6234DDBD}" cxnId="{364C0D46-BF6A-4AA1-8E76-3EBCA7CB7E5E}" type="sibTrans">
      <dgm:prSet/>
      <dgm:spPr/>
      <dgm:t>
        <a:bodyPr/>
        <a:lstStyle/>
        <a:p>
          <a:endParaRPr lang="zh-CN" altLang="en-US"/>
        </a:p>
      </dgm:t>
    </dgm:pt>
    <dgm:pt modelId="{FD827EC8-676A-46F0-89CB-46BE036F60AA}">
      <dgm:prSet phldrT="[文本]" custT="1"/>
      <dgm:spPr>
        <a:solidFill>
          <a:srgbClr val="5C5C5C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D303573D-56E9-40BA-8E22-7D5C7F5D75AD}" cxnId="{0C522F4B-9790-4BB1-B3B9-C638B9202569}" type="parTrans">
      <dgm:prSet/>
      <dgm:spPr/>
      <dgm:t>
        <a:bodyPr/>
        <a:lstStyle/>
        <a:p>
          <a:endParaRPr lang="zh-CN" altLang="en-US"/>
        </a:p>
      </dgm:t>
    </dgm:pt>
    <dgm:pt modelId="{A5C95621-42F0-430B-9939-C24716EE1C4D}" cxnId="{0C522F4B-9790-4BB1-B3B9-C638B9202569}" type="sibTrans">
      <dgm:prSet/>
      <dgm:spPr>
        <a:solidFill>
          <a:srgbClr val="F85360"/>
        </a:solidFill>
      </dgm:spPr>
      <dgm:t>
        <a:bodyPr/>
        <a:lstStyle/>
        <a:p>
          <a:endParaRPr lang="zh-CN" altLang="en-US"/>
        </a:p>
      </dgm:t>
    </dgm:pt>
    <dgm:pt modelId="{0EAD53DF-8AC7-441E-9A3F-9730F3987106}">
      <dgm:prSet phldrT="[文本]" custT="1"/>
      <dgm:spPr>
        <a:solidFill>
          <a:srgbClr val="5C5C5C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350E27D8-0027-479B-A296-A91A3851A777}" cxnId="{88E041B0-657E-4B92-B22E-EF974DBB140D}" type="parTrans">
      <dgm:prSet/>
      <dgm:spPr/>
      <dgm:t>
        <a:bodyPr/>
        <a:lstStyle/>
        <a:p>
          <a:endParaRPr lang="zh-CN" altLang="en-US"/>
        </a:p>
      </dgm:t>
    </dgm:pt>
    <dgm:pt modelId="{6947E02B-AA04-46DB-98BA-BEA425BA27B4}" cxnId="{88E041B0-657E-4B92-B22E-EF974DBB140D}" type="sibTrans">
      <dgm:prSet/>
      <dgm:spPr>
        <a:solidFill>
          <a:srgbClr val="F85360"/>
        </a:solidFill>
      </dgm:spPr>
      <dgm:t>
        <a:bodyPr/>
        <a:lstStyle/>
        <a:p>
          <a:endParaRPr lang="zh-CN" altLang="en-US"/>
        </a:p>
      </dgm:t>
    </dgm:pt>
    <dgm:pt modelId="{636A197B-4BDA-4D76-B542-7773F684F5F2}">
      <dgm:prSet phldrT="[文本]" custT="1"/>
      <dgm:spPr>
        <a:solidFill>
          <a:srgbClr val="5C5C5C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1270A505-B9B1-4CDD-97BE-3C307387AA73}" cxnId="{EE10B3E5-77D0-4AD1-AD83-32EDC5F78890}" type="parTrans">
      <dgm:prSet/>
      <dgm:spPr/>
      <dgm:t>
        <a:bodyPr/>
        <a:lstStyle/>
        <a:p>
          <a:endParaRPr lang="zh-CN" altLang="en-US"/>
        </a:p>
      </dgm:t>
    </dgm:pt>
    <dgm:pt modelId="{7C8F1221-78B8-4DB3-98AD-119AD8BAD1B1}" cxnId="{EE10B3E5-77D0-4AD1-AD83-32EDC5F78890}" type="sibTrans">
      <dgm:prSet/>
      <dgm:spPr>
        <a:solidFill>
          <a:srgbClr val="F85360"/>
        </a:solidFill>
      </dgm:spPr>
      <dgm:t>
        <a:bodyPr/>
        <a:lstStyle/>
        <a:p>
          <a:endParaRPr lang="zh-CN" altLang="en-US"/>
        </a:p>
      </dgm:t>
    </dgm:pt>
    <dgm:pt modelId="{457ADE10-1C4B-4E6F-83AC-87E05D5DCE7F}">
      <dgm:prSet phldrT="[文本]" custT="1"/>
      <dgm:spPr>
        <a:solidFill>
          <a:srgbClr val="5C5C5C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7CC1CC7C-755F-42C7-B48C-FBF2DF5A2D45}" cxnId="{26984A0D-B3E4-41A1-9975-DC177F95A7DD}" type="parTrans">
      <dgm:prSet/>
      <dgm:spPr/>
      <dgm:t>
        <a:bodyPr/>
        <a:lstStyle/>
        <a:p>
          <a:endParaRPr lang="zh-CN" altLang="en-US"/>
        </a:p>
      </dgm:t>
    </dgm:pt>
    <dgm:pt modelId="{FE2E1D2B-9CEE-4975-80A5-EEF8A19F8A23}" cxnId="{26984A0D-B3E4-41A1-9975-DC177F95A7DD}" type="sibTrans">
      <dgm:prSet/>
      <dgm:spPr>
        <a:solidFill>
          <a:srgbClr val="F85360"/>
        </a:solidFill>
      </dgm:spPr>
      <dgm:t>
        <a:bodyPr/>
        <a:lstStyle/>
        <a:p>
          <a:endParaRPr lang="zh-CN" altLang="en-US"/>
        </a:p>
      </dgm:t>
    </dgm:pt>
    <dgm:pt modelId="{90B8B745-96DB-4CC5-BBFD-D0D057E42576}" type="pres">
      <dgm:prSet presAssocID="{10B46653-6963-41CC-8A6C-75A2E864F59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D1F889C-50B6-47B9-AC3F-57441CC62727}" type="pres">
      <dgm:prSet presAssocID="{72A50F01-4C86-4CE0-979E-F3CECC90519F}" presName="centerShape" presStyleLbl="node0" presStyleIdx="0" presStyleCnt="1"/>
      <dgm:spPr/>
    </dgm:pt>
    <dgm:pt modelId="{0CD16593-3C0D-4E2E-B74A-F16BE7255BDB}" type="pres">
      <dgm:prSet presAssocID="{FD827EC8-676A-46F0-89CB-46BE036F60AA}" presName="node" presStyleLbl="node1" presStyleIdx="0" presStyleCnt="4">
        <dgm:presLayoutVars>
          <dgm:bulletEnabled val="1"/>
        </dgm:presLayoutVars>
      </dgm:prSet>
      <dgm:spPr/>
    </dgm:pt>
    <dgm:pt modelId="{B9B537C8-FF96-47B4-94B3-89050AFD98D7}" type="pres">
      <dgm:prSet presAssocID="{FD827EC8-676A-46F0-89CB-46BE036F60AA}" presName="dummy" presStyleCnt="0"/>
      <dgm:spPr/>
    </dgm:pt>
    <dgm:pt modelId="{98AEC7FE-23E8-4404-99EA-F97B83D19D80}" type="pres">
      <dgm:prSet presAssocID="{A5C95621-42F0-430B-9939-C24716EE1C4D}" presName="sibTrans" presStyleLbl="sibTrans2D1" presStyleIdx="0" presStyleCnt="4"/>
      <dgm:spPr/>
    </dgm:pt>
    <dgm:pt modelId="{B9D15024-915A-49DA-909E-F19F557C7BE9}" type="pres">
      <dgm:prSet presAssocID="{0EAD53DF-8AC7-441E-9A3F-9730F3987106}" presName="node" presStyleLbl="node1" presStyleIdx="1" presStyleCnt="4">
        <dgm:presLayoutVars>
          <dgm:bulletEnabled val="1"/>
        </dgm:presLayoutVars>
      </dgm:prSet>
      <dgm:spPr/>
    </dgm:pt>
    <dgm:pt modelId="{B6EF9B77-FF82-4170-AB3B-07CB227070CF}" type="pres">
      <dgm:prSet presAssocID="{0EAD53DF-8AC7-441E-9A3F-9730F3987106}" presName="dummy" presStyleCnt="0"/>
      <dgm:spPr/>
    </dgm:pt>
    <dgm:pt modelId="{F38C7DB7-4010-4997-BF7C-041524032768}" type="pres">
      <dgm:prSet presAssocID="{6947E02B-AA04-46DB-98BA-BEA425BA27B4}" presName="sibTrans" presStyleLbl="sibTrans2D1" presStyleIdx="1" presStyleCnt="4"/>
      <dgm:spPr/>
    </dgm:pt>
    <dgm:pt modelId="{2FCFBB84-F833-43EB-84C5-3F4659E5D5B4}" type="pres">
      <dgm:prSet presAssocID="{636A197B-4BDA-4D76-B542-7773F684F5F2}" presName="node" presStyleLbl="node1" presStyleIdx="2" presStyleCnt="4">
        <dgm:presLayoutVars>
          <dgm:bulletEnabled val="1"/>
        </dgm:presLayoutVars>
      </dgm:prSet>
      <dgm:spPr/>
    </dgm:pt>
    <dgm:pt modelId="{CAA4155C-0822-48A7-81BD-602CB3B8CC16}" type="pres">
      <dgm:prSet presAssocID="{636A197B-4BDA-4D76-B542-7773F684F5F2}" presName="dummy" presStyleCnt="0"/>
      <dgm:spPr/>
    </dgm:pt>
    <dgm:pt modelId="{4DC21DBB-1205-4528-AD29-237231F29519}" type="pres">
      <dgm:prSet presAssocID="{7C8F1221-78B8-4DB3-98AD-119AD8BAD1B1}" presName="sibTrans" presStyleLbl="sibTrans2D1" presStyleIdx="2" presStyleCnt="4"/>
      <dgm:spPr/>
    </dgm:pt>
    <dgm:pt modelId="{55DB5AF5-1E33-4E8E-90F9-F749D7260220}" type="pres">
      <dgm:prSet presAssocID="{457ADE10-1C4B-4E6F-83AC-87E05D5DCE7F}" presName="node" presStyleLbl="node1" presStyleIdx="3" presStyleCnt="4">
        <dgm:presLayoutVars>
          <dgm:bulletEnabled val="1"/>
        </dgm:presLayoutVars>
      </dgm:prSet>
      <dgm:spPr/>
    </dgm:pt>
    <dgm:pt modelId="{410699E3-AEFB-4351-8D6A-A92056977A6D}" type="pres">
      <dgm:prSet presAssocID="{457ADE10-1C4B-4E6F-83AC-87E05D5DCE7F}" presName="dummy" presStyleCnt="0"/>
      <dgm:spPr/>
    </dgm:pt>
    <dgm:pt modelId="{EF458D7C-505B-4183-85B1-8E43FEF53A82}" type="pres">
      <dgm:prSet presAssocID="{FE2E1D2B-9CEE-4975-80A5-EEF8A19F8A23}" presName="sibTrans" presStyleLbl="sibTrans2D1" presStyleIdx="3" presStyleCnt="4"/>
      <dgm:spPr/>
    </dgm:pt>
  </dgm:ptLst>
  <dgm:cxnLst>
    <dgm:cxn modelId="{26984A0D-B3E4-41A1-9975-DC177F95A7DD}" srcId="{72A50F01-4C86-4CE0-979E-F3CECC90519F}" destId="{457ADE10-1C4B-4E6F-83AC-87E05D5DCE7F}" srcOrd="3" destOrd="0" parTransId="{7CC1CC7C-755F-42C7-B48C-FBF2DF5A2D45}" sibTransId="{FE2E1D2B-9CEE-4975-80A5-EEF8A19F8A23}"/>
    <dgm:cxn modelId="{C136F51A-97C7-4898-9BE1-94BDE9DC8FAC}" type="presOf" srcId="{A5C95621-42F0-430B-9939-C24716EE1C4D}" destId="{98AEC7FE-23E8-4404-99EA-F97B83D19D80}" srcOrd="0" destOrd="0" presId="urn:microsoft.com/office/officeart/2005/8/layout/radial6"/>
    <dgm:cxn modelId="{E62F153A-9DB9-4613-8CEA-8C74E1CFA279}" type="presOf" srcId="{457ADE10-1C4B-4E6F-83AC-87E05D5DCE7F}" destId="{55DB5AF5-1E33-4E8E-90F9-F749D7260220}" srcOrd="0" destOrd="0" presId="urn:microsoft.com/office/officeart/2005/8/layout/radial6"/>
    <dgm:cxn modelId="{7917135E-FC25-4613-9741-68975448FEA0}" type="presOf" srcId="{7C8F1221-78B8-4DB3-98AD-119AD8BAD1B1}" destId="{4DC21DBB-1205-4528-AD29-237231F29519}" srcOrd="0" destOrd="0" presId="urn:microsoft.com/office/officeart/2005/8/layout/radial6"/>
    <dgm:cxn modelId="{364C0D46-BF6A-4AA1-8E76-3EBCA7CB7E5E}" srcId="{10B46653-6963-41CC-8A6C-75A2E864F59E}" destId="{72A50F01-4C86-4CE0-979E-F3CECC90519F}" srcOrd="0" destOrd="0" parTransId="{E90C65B1-A173-4738-8D7A-1ACF69BAE1F6}" sibTransId="{D642BCE3-2BC1-4D78-946F-CCDA6234DDBD}"/>
    <dgm:cxn modelId="{A767434A-1DE5-4BB1-B219-C8B074DEC89C}" type="presOf" srcId="{10B46653-6963-41CC-8A6C-75A2E864F59E}" destId="{90B8B745-96DB-4CC5-BBFD-D0D057E42576}" srcOrd="0" destOrd="0" presId="urn:microsoft.com/office/officeart/2005/8/layout/radial6"/>
    <dgm:cxn modelId="{35A92A4B-3DF7-4703-A9B6-F22ECF1F8549}" type="presOf" srcId="{FD827EC8-676A-46F0-89CB-46BE036F60AA}" destId="{0CD16593-3C0D-4E2E-B74A-F16BE7255BDB}" srcOrd="0" destOrd="0" presId="urn:microsoft.com/office/officeart/2005/8/layout/radial6"/>
    <dgm:cxn modelId="{0C522F4B-9790-4BB1-B3B9-C638B9202569}" srcId="{72A50F01-4C86-4CE0-979E-F3CECC90519F}" destId="{FD827EC8-676A-46F0-89CB-46BE036F60AA}" srcOrd="0" destOrd="0" parTransId="{D303573D-56E9-40BA-8E22-7D5C7F5D75AD}" sibTransId="{A5C95621-42F0-430B-9939-C24716EE1C4D}"/>
    <dgm:cxn modelId="{32CBCF72-3DCD-400A-8371-409B278F49BB}" type="presOf" srcId="{636A197B-4BDA-4D76-B542-7773F684F5F2}" destId="{2FCFBB84-F833-43EB-84C5-3F4659E5D5B4}" srcOrd="0" destOrd="0" presId="urn:microsoft.com/office/officeart/2005/8/layout/radial6"/>
    <dgm:cxn modelId="{252F4779-81AC-4D53-8A5E-038418022E75}" type="presOf" srcId="{6947E02B-AA04-46DB-98BA-BEA425BA27B4}" destId="{F38C7DB7-4010-4997-BF7C-041524032768}" srcOrd="0" destOrd="0" presId="urn:microsoft.com/office/officeart/2005/8/layout/radial6"/>
    <dgm:cxn modelId="{EF01CCA9-D9AE-4EDD-A811-A52166DF5EE6}" type="presOf" srcId="{FE2E1D2B-9CEE-4975-80A5-EEF8A19F8A23}" destId="{EF458D7C-505B-4183-85B1-8E43FEF53A82}" srcOrd="0" destOrd="0" presId="urn:microsoft.com/office/officeart/2005/8/layout/radial6"/>
    <dgm:cxn modelId="{88E041B0-657E-4B92-B22E-EF974DBB140D}" srcId="{72A50F01-4C86-4CE0-979E-F3CECC90519F}" destId="{0EAD53DF-8AC7-441E-9A3F-9730F3987106}" srcOrd="1" destOrd="0" parTransId="{350E27D8-0027-479B-A296-A91A3851A777}" sibTransId="{6947E02B-AA04-46DB-98BA-BEA425BA27B4}"/>
    <dgm:cxn modelId="{C7BA2ECA-3F6D-431A-9ACD-2A4EB4E59DC2}" type="presOf" srcId="{72A50F01-4C86-4CE0-979E-F3CECC90519F}" destId="{AD1F889C-50B6-47B9-AC3F-57441CC62727}" srcOrd="0" destOrd="0" presId="urn:microsoft.com/office/officeart/2005/8/layout/radial6"/>
    <dgm:cxn modelId="{F009F6E1-6A03-4D7A-A10D-B3B5AEB86AE7}" type="presOf" srcId="{0EAD53DF-8AC7-441E-9A3F-9730F3987106}" destId="{B9D15024-915A-49DA-909E-F19F557C7BE9}" srcOrd="0" destOrd="0" presId="urn:microsoft.com/office/officeart/2005/8/layout/radial6"/>
    <dgm:cxn modelId="{EE10B3E5-77D0-4AD1-AD83-32EDC5F78890}" srcId="{72A50F01-4C86-4CE0-979E-F3CECC90519F}" destId="{636A197B-4BDA-4D76-B542-7773F684F5F2}" srcOrd="2" destOrd="0" parTransId="{1270A505-B9B1-4CDD-97BE-3C307387AA73}" sibTransId="{7C8F1221-78B8-4DB3-98AD-119AD8BAD1B1}"/>
    <dgm:cxn modelId="{9D4338C5-C6C0-4C53-8FCC-3E3AA582CDB9}" type="presParOf" srcId="{90B8B745-96DB-4CC5-BBFD-D0D057E42576}" destId="{AD1F889C-50B6-47B9-AC3F-57441CC62727}" srcOrd="0" destOrd="0" presId="urn:microsoft.com/office/officeart/2005/8/layout/radial6"/>
    <dgm:cxn modelId="{AF2A05FE-7BA6-4C52-8047-06353EF17362}" type="presParOf" srcId="{90B8B745-96DB-4CC5-BBFD-D0D057E42576}" destId="{0CD16593-3C0D-4E2E-B74A-F16BE7255BDB}" srcOrd="1" destOrd="0" presId="urn:microsoft.com/office/officeart/2005/8/layout/radial6"/>
    <dgm:cxn modelId="{81BB35E3-BAD1-4EC4-AC28-F33408ADD3FD}" type="presParOf" srcId="{90B8B745-96DB-4CC5-BBFD-D0D057E42576}" destId="{B9B537C8-FF96-47B4-94B3-89050AFD98D7}" srcOrd="2" destOrd="0" presId="urn:microsoft.com/office/officeart/2005/8/layout/radial6"/>
    <dgm:cxn modelId="{849C0753-56B2-4372-823E-20C59C2EBE2E}" type="presParOf" srcId="{90B8B745-96DB-4CC5-BBFD-D0D057E42576}" destId="{98AEC7FE-23E8-4404-99EA-F97B83D19D80}" srcOrd="3" destOrd="0" presId="urn:microsoft.com/office/officeart/2005/8/layout/radial6"/>
    <dgm:cxn modelId="{4623DBC1-99E3-4430-86C9-A9DF6AA72CDE}" type="presParOf" srcId="{90B8B745-96DB-4CC5-BBFD-D0D057E42576}" destId="{B9D15024-915A-49DA-909E-F19F557C7BE9}" srcOrd="4" destOrd="0" presId="urn:microsoft.com/office/officeart/2005/8/layout/radial6"/>
    <dgm:cxn modelId="{38A2E44A-B276-4D79-949E-F812A5615637}" type="presParOf" srcId="{90B8B745-96DB-4CC5-BBFD-D0D057E42576}" destId="{B6EF9B77-FF82-4170-AB3B-07CB227070CF}" srcOrd="5" destOrd="0" presId="urn:microsoft.com/office/officeart/2005/8/layout/radial6"/>
    <dgm:cxn modelId="{F962C3E3-E5DD-4FAC-B455-443508F21001}" type="presParOf" srcId="{90B8B745-96DB-4CC5-BBFD-D0D057E42576}" destId="{F38C7DB7-4010-4997-BF7C-041524032768}" srcOrd="6" destOrd="0" presId="urn:microsoft.com/office/officeart/2005/8/layout/radial6"/>
    <dgm:cxn modelId="{7E0C906B-B733-46EC-B17B-2D9612B4E7D6}" type="presParOf" srcId="{90B8B745-96DB-4CC5-BBFD-D0D057E42576}" destId="{2FCFBB84-F833-43EB-84C5-3F4659E5D5B4}" srcOrd="7" destOrd="0" presId="urn:microsoft.com/office/officeart/2005/8/layout/radial6"/>
    <dgm:cxn modelId="{821AC9B4-4D8A-4224-8770-3D29D911EC04}" type="presParOf" srcId="{90B8B745-96DB-4CC5-BBFD-D0D057E42576}" destId="{CAA4155C-0822-48A7-81BD-602CB3B8CC16}" srcOrd="8" destOrd="0" presId="urn:microsoft.com/office/officeart/2005/8/layout/radial6"/>
    <dgm:cxn modelId="{B3DF819F-1D62-4853-92C5-2288655AECEA}" type="presParOf" srcId="{90B8B745-96DB-4CC5-BBFD-D0D057E42576}" destId="{4DC21DBB-1205-4528-AD29-237231F29519}" srcOrd="9" destOrd="0" presId="urn:microsoft.com/office/officeart/2005/8/layout/radial6"/>
    <dgm:cxn modelId="{ACBEDFDA-1C9B-4C6C-A335-3F2B0BC5C75E}" type="presParOf" srcId="{90B8B745-96DB-4CC5-BBFD-D0D057E42576}" destId="{55DB5AF5-1E33-4E8E-90F9-F749D7260220}" srcOrd="10" destOrd="0" presId="urn:microsoft.com/office/officeart/2005/8/layout/radial6"/>
    <dgm:cxn modelId="{0622B276-EC75-4412-B8AE-0688F178F9E4}" type="presParOf" srcId="{90B8B745-96DB-4CC5-BBFD-D0D057E42576}" destId="{410699E3-AEFB-4351-8D6A-A92056977A6D}" srcOrd="11" destOrd="0" presId="urn:microsoft.com/office/officeart/2005/8/layout/radial6"/>
    <dgm:cxn modelId="{996FC94C-142F-4FDB-BA77-A778507A5FF3}" type="presParOf" srcId="{90B8B745-96DB-4CC5-BBFD-D0D057E42576}" destId="{EF458D7C-505B-4183-85B1-8E43FEF53A8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B9FF71-ED84-4CB3-B88D-9B7A513474B2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F9524C5-4D17-4521-A71E-B0521B03F1D8}">
      <dgm:prSet phldrT="[文本]" custT="1"/>
      <dgm:spPr>
        <a:solidFill>
          <a:srgbClr val="F85360"/>
        </a:solidFill>
      </dgm:spPr>
      <dgm:t>
        <a:bodyPr/>
        <a:lstStyle/>
        <a:p>
          <a:pPr algn="l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29F071-14A2-415D-A68C-7063C66299E8}" cxnId="{8A843F13-9A78-4F93-8BCC-6F0DE71BDEC9}" type="parTrans">
      <dgm:prSet/>
      <dgm:spPr/>
      <dgm:t>
        <a:bodyPr/>
        <a:lstStyle/>
        <a:p>
          <a:endParaRPr lang="zh-CN" altLang="en-US" sz="1400"/>
        </a:p>
      </dgm:t>
    </dgm:pt>
    <dgm:pt modelId="{E5A131F2-0CB6-454A-94A3-4F8122DC4A15}" cxnId="{8A843F13-9A78-4F93-8BCC-6F0DE71BDEC9}" type="sibTrans">
      <dgm:prSet/>
      <dgm:spPr/>
      <dgm:t>
        <a:bodyPr/>
        <a:lstStyle/>
        <a:p>
          <a:endParaRPr lang="zh-CN" altLang="en-US" sz="1400"/>
        </a:p>
      </dgm:t>
    </dgm:pt>
    <dgm:pt modelId="{670F9126-9F4F-4111-8430-860B6A110434}">
      <dgm:prSet phldrT="[文本]" custT="1"/>
      <dgm:spPr>
        <a:solidFill>
          <a:srgbClr val="5C5C5C"/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dirty="0"/>
        </a:p>
      </dgm:t>
    </dgm:pt>
    <dgm:pt modelId="{C293B7AC-3FAC-4F80-B2EA-E6AAFA53E6CA}" cxnId="{237A4E3E-E7EF-4BDC-A9F0-96EEEE78F7AC}" type="parTrans">
      <dgm:prSet/>
      <dgm:spPr/>
      <dgm:t>
        <a:bodyPr/>
        <a:lstStyle/>
        <a:p>
          <a:endParaRPr lang="zh-CN" altLang="en-US" sz="1400"/>
        </a:p>
      </dgm:t>
    </dgm:pt>
    <dgm:pt modelId="{88255BA1-0295-4040-9AC5-085E69204A6D}" cxnId="{237A4E3E-E7EF-4BDC-A9F0-96EEEE78F7AC}" type="sibTrans">
      <dgm:prSet/>
      <dgm:spPr/>
      <dgm:t>
        <a:bodyPr/>
        <a:lstStyle/>
        <a:p>
          <a:endParaRPr lang="zh-CN" altLang="en-US" sz="1400"/>
        </a:p>
      </dgm:t>
    </dgm:pt>
    <dgm:pt modelId="{F38329E6-B2B6-4B75-B1A8-CD600E1B52E8}">
      <dgm:prSet phldrT="[文本]" custT="1"/>
      <dgm:spPr>
        <a:solidFill>
          <a:srgbClr val="F85360"/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spc="30" baseline="0" dirty="0"/>
        </a:p>
      </dgm:t>
    </dgm:pt>
    <dgm:pt modelId="{D38134CB-4330-4DDE-BDDD-14432F60BA83}" cxnId="{357412EF-D66F-4438-8F2D-6974BF5FFC5F}" type="parTrans">
      <dgm:prSet/>
      <dgm:spPr/>
      <dgm:t>
        <a:bodyPr/>
        <a:lstStyle/>
        <a:p>
          <a:endParaRPr lang="zh-CN" altLang="en-US" sz="1400"/>
        </a:p>
      </dgm:t>
    </dgm:pt>
    <dgm:pt modelId="{02741B52-93C7-410B-9B16-6E4367B96146}" cxnId="{357412EF-D66F-4438-8F2D-6974BF5FFC5F}" type="sibTrans">
      <dgm:prSet/>
      <dgm:spPr/>
      <dgm:t>
        <a:bodyPr/>
        <a:lstStyle/>
        <a:p>
          <a:endParaRPr lang="zh-CN" altLang="en-US" sz="1400"/>
        </a:p>
      </dgm:t>
    </dgm:pt>
    <dgm:pt modelId="{1C0C074A-0867-46AE-BAAD-DF9721ACA11D}">
      <dgm:prSet phldrT="[文本]" custT="1"/>
      <dgm:spPr>
        <a:solidFill>
          <a:srgbClr val="5C5C5C"/>
        </a:solidFill>
      </dgm:spPr>
      <dgm:t>
        <a:bodyPr/>
        <a:lstStyle/>
        <a:p>
          <a:pPr algn="l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dirty="0"/>
        </a:p>
      </dgm:t>
    </dgm:pt>
    <dgm:pt modelId="{202C5093-DCEC-4F27-BAEB-B4E887731D1E}" cxnId="{F6FECFA0-E4A0-4C06-9634-ED8EEA751560}" type="parTrans">
      <dgm:prSet/>
      <dgm:spPr/>
      <dgm:t>
        <a:bodyPr/>
        <a:lstStyle/>
        <a:p>
          <a:endParaRPr lang="zh-CN" altLang="en-US" sz="1400"/>
        </a:p>
      </dgm:t>
    </dgm:pt>
    <dgm:pt modelId="{610E0DD0-63F5-4E60-968B-FF9C1C8ED6A8}" cxnId="{F6FECFA0-E4A0-4C06-9634-ED8EEA751560}" type="sibTrans">
      <dgm:prSet/>
      <dgm:spPr/>
      <dgm:t>
        <a:bodyPr/>
        <a:lstStyle/>
        <a:p>
          <a:endParaRPr lang="zh-CN" altLang="en-US" sz="1400"/>
        </a:p>
      </dgm:t>
    </dgm:pt>
    <dgm:pt modelId="{EF1F4883-E166-4093-B190-12F91C7C5794}">
      <dgm:prSet phldrT="[文本]" custT="1"/>
      <dgm:spPr>
        <a:ln>
          <a:solidFill>
            <a:srgbClr val="F85360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554AB9C-85F1-4680-A4D4-30EF247119BC}" cxnId="{C1D9DF24-CAB2-4703-9C5D-6D4FB16F9D17}" type="parTrans">
      <dgm:prSet/>
      <dgm:spPr/>
      <dgm:t>
        <a:bodyPr/>
        <a:lstStyle/>
        <a:p>
          <a:endParaRPr lang="zh-CN" altLang="en-US" sz="1400"/>
        </a:p>
      </dgm:t>
    </dgm:pt>
    <dgm:pt modelId="{285E42BF-D106-46D8-8511-4881C51958D6}" cxnId="{C1D9DF24-CAB2-4703-9C5D-6D4FB16F9D17}" type="sibTrans">
      <dgm:prSet/>
      <dgm:spPr/>
      <dgm:t>
        <a:bodyPr/>
        <a:lstStyle/>
        <a:p>
          <a:endParaRPr lang="zh-CN" altLang="en-US" sz="1400"/>
        </a:p>
      </dgm:t>
    </dgm:pt>
    <dgm:pt modelId="{3640BC68-9645-4F08-8FD5-A053145671BF}">
      <dgm:prSet phldrT="[文本]" custT="1"/>
      <dgm:spPr>
        <a:ln>
          <a:solidFill>
            <a:srgbClr val="F85360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F272769-D402-44E1-8C9C-1EE915F1DD94}" cxnId="{EEB043DC-FD1D-4596-B59D-BB1512FBB40D}" type="parTrans">
      <dgm:prSet/>
      <dgm:spPr/>
      <dgm:t>
        <a:bodyPr/>
        <a:lstStyle/>
        <a:p>
          <a:endParaRPr lang="zh-CN" altLang="en-US" sz="1400"/>
        </a:p>
      </dgm:t>
    </dgm:pt>
    <dgm:pt modelId="{3B51650B-E54F-403B-9A32-892D18692A2F}" cxnId="{EEB043DC-FD1D-4596-B59D-BB1512FBB40D}" type="sibTrans">
      <dgm:prSet/>
      <dgm:spPr/>
      <dgm:t>
        <a:bodyPr/>
        <a:lstStyle/>
        <a:p>
          <a:endParaRPr lang="zh-CN" altLang="en-US" sz="1400"/>
        </a:p>
      </dgm:t>
    </dgm:pt>
    <dgm:pt modelId="{9702BA1D-4DF6-4DB9-9C23-09DE10B2F3F7}">
      <dgm:prSet phldrT="[文本]" custT="1"/>
      <dgm:spPr>
        <a:ln>
          <a:solidFill>
            <a:srgbClr val="F85360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44EECAF-7C18-4A55-A7F5-9CAAB9C59E06}" cxnId="{7548AFB2-3D15-433B-A4D9-5D44AAD297D2}" type="parTrans">
      <dgm:prSet/>
      <dgm:spPr/>
      <dgm:t>
        <a:bodyPr/>
        <a:lstStyle/>
        <a:p>
          <a:endParaRPr lang="zh-CN" altLang="en-US" sz="1400"/>
        </a:p>
      </dgm:t>
    </dgm:pt>
    <dgm:pt modelId="{BE92EECF-35DD-443E-BE47-526440954AAA}" cxnId="{7548AFB2-3D15-433B-A4D9-5D44AAD297D2}" type="sibTrans">
      <dgm:prSet/>
      <dgm:spPr/>
      <dgm:t>
        <a:bodyPr/>
        <a:lstStyle/>
        <a:p>
          <a:endParaRPr lang="zh-CN" altLang="en-US" sz="1400"/>
        </a:p>
      </dgm:t>
    </dgm:pt>
    <dgm:pt modelId="{C677B6AF-638D-4690-8B1F-C85F66BE2838}">
      <dgm:prSet phldrT="[文本]" custT="1"/>
      <dgm:spPr>
        <a:ln>
          <a:solidFill>
            <a:srgbClr val="F85360"/>
          </a:solidFill>
        </a:ln>
      </dgm:spPr>
      <dgm:t>
        <a:bodyPr/>
        <a:lstStyle/>
        <a:p>
          <a:r>
            <a:rPr lang="zh-CN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FC947AED-985C-46F2-8F96-637E5627F7EF}" cxnId="{469CC73A-B56E-4E54-A242-1D4E1F242BE2}" type="parTrans">
      <dgm:prSet/>
      <dgm:spPr/>
      <dgm:t>
        <a:bodyPr/>
        <a:lstStyle/>
        <a:p>
          <a:endParaRPr lang="zh-CN" altLang="en-US" sz="1400"/>
        </a:p>
      </dgm:t>
    </dgm:pt>
    <dgm:pt modelId="{5085AE10-10B2-4EA3-AC7C-3E834F697B6D}" cxnId="{469CC73A-B56E-4E54-A242-1D4E1F242BE2}" type="sibTrans">
      <dgm:prSet/>
      <dgm:spPr/>
      <dgm:t>
        <a:bodyPr/>
        <a:lstStyle/>
        <a:p>
          <a:endParaRPr lang="zh-CN" altLang="en-US" sz="1400"/>
        </a:p>
      </dgm:t>
    </dgm:pt>
    <dgm:pt modelId="{B2937C1E-814B-4D36-B4E1-5DFC1E50875F}">
      <dgm:prSet phldrT="[文本]" custT="1"/>
      <dgm:spPr>
        <a:ln>
          <a:solidFill>
            <a:srgbClr val="F85360"/>
          </a:solidFill>
        </a:ln>
      </dgm:spPr>
      <dgm:t>
        <a:bodyPr/>
        <a:lstStyle/>
        <a:p>
          <a:r>
            <a:rPr lang="zh-CN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B707517-C4D0-4DA1-B62B-3EFB7491E7F8}" cxnId="{970449A3-0CAF-4938-BD01-AFB63198E113}" type="parTrans">
      <dgm:prSet/>
      <dgm:spPr/>
      <dgm:t>
        <a:bodyPr/>
        <a:lstStyle/>
        <a:p>
          <a:endParaRPr lang="zh-CN" altLang="en-US" sz="1400"/>
        </a:p>
      </dgm:t>
    </dgm:pt>
    <dgm:pt modelId="{4A39603C-479A-4D96-8285-6C561CF93298}" cxnId="{970449A3-0CAF-4938-BD01-AFB63198E113}" type="sibTrans">
      <dgm:prSet/>
      <dgm:spPr/>
      <dgm:t>
        <a:bodyPr/>
        <a:lstStyle/>
        <a:p>
          <a:endParaRPr lang="zh-CN" altLang="en-US" sz="1400"/>
        </a:p>
      </dgm:t>
    </dgm:pt>
    <dgm:pt modelId="{D79277FE-023B-4378-BE88-977C92E089AE}">
      <dgm:prSet phldrT="[文本]" custT="1"/>
      <dgm:spPr>
        <a:ln>
          <a:solidFill>
            <a:srgbClr val="F85360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2C2F9F6-598C-4442-9A88-7E36B067C320}" cxnId="{B0268BE8-0A29-48C4-8F5E-9D3424A9DB48}" type="parTrans">
      <dgm:prSet/>
      <dgm:spPr/>
      <dgm:t>
        <a:bodyPr/>
        <a:lstStyle/>
        <a:p>
          <a:endParaRPr lang="zh-CN" altLang="en-US"/>
        </a:p>
      </dgm:t>
    </dgm:pt>
    <dgm:pt modelId="{F94C15A1-FE0E-481D-85DF-0AC4CC06F0C6}" cxnId="{B0268BE8-0A29-48C4-8F5E-9D3424A9DB48}" type="sibTrans">
      <dgm:prSet/>
      <dgm:spPr/>
      <dgm:t>
        <a:bodyPr/>
        <a:lstStyle/>
        <a:p>
          <a:endParaRPr lang="zh-CN" altLang="en-US"/>
        </a:p>
      </dgm:t>
    </dgm:pt>
    <dgm:pt modelId="{3918A220-CD0F-42F0-BFD2-5E2A6537ABEB}">
      <dgm:prSet phldrT="[文本]" custT="1"/>
      <dgm:spPr>
        <a:ln>
          <a:solidFill>
            <a:srgbClr val="5C5C5C"/>
          </a:solidFill>
        </a:ln>
      </dgm:spPr>
      <dgm:t>
        <a:bodyPr/>
        <a:lstStyle/>
        <a:p>
          <a:endParaRPr lang="zh-CN" altLang="en-US" sz="800" dirty="0">
            <a:solidFill>
              <a:srgbClr val="8A0200"/>
            </a:solidFill>
          </a:endParaRPr>
        </a:p>
      </dgm:t>
    </dgm:pt>
    <dgm:pt modelId="{88C0E947-3832-40F3-B493-F3ACF97E25A4}" cxnId="{F247C62E-2507-4D3C-9232-19950A2411BD}" type="parTrans">
      <dgm:prSet/>
      <dgm:spPr/>
      <dgm:t>
        <a:bodyPr/>
        <a:lstStyle/>
        <a:p>
          <a:endParaRPr lang="zh-CN" altLang="en-US"/>
        </a:p>
      </dgm:t>
    </dgm:pt>
    <dgm:pt modelId="{01FA8F30-138A-4C80-A474-65FF3725C0A2}" cxnId="{F247C62E-2507-4D3C-9232-19950A2411BD}" type="sibTrans">
      <dgm:prSet/>
      <dgm:spPr/>
      <dgm:t>
        <a:bodyPr/>
        <a:lstStyle/>
        <a:p>
          <a:endParaRPr lang="zh-CN" altLang="en-US"/>
        </a:p>
      </dgm:t>
    </dgm:pt>
    <dgm:pt modelId="{ED2D3156-6E0C-4A16-B68F-A7689A1A7D1D}">
      <dgm:prSet phldrT="[文本]" custT="1"/>
      <dgm:spPr>
        <a:ln>
          <a:solidFill>
            <a:srgbClr val="5C5C5C"/>
          </a:solidFill>
        </a:ln>
      </dgm:spPr>
      <dgm:t>
        <a:bodyPr/>
        <a:lstStyle/>
        <a:p>
          <a:endParaRPr lang="zh-CN" altLang="en-US" sz="800" dirty="0">
            <a:solidFill>
              <a:srgbClr val="8A0200"/>
            </a:solidFill>
          </a:endParaRPr>
        </a:p>
      </dgm:t>
    </dgm:pt>
    <dgm:pt modelId="{EA22F8AE-F122-4970-8C62-EAD49D688E87}" cxnId="{2A4B3BCA-6323-4C9B-BC14-7B240EE6ED2D}" type="parTrans">
      <dgm:prSet/>
      <dgm:spPr/>
      <dgm:t>
        <a:bodyPr/>
        <a:lstStyle/>
        <a:p>
          <a:endParaRPr lang="zh-CN" altLang="en-US"/>
        </a:p>
      </dgm:t>
    </dgm:pt>
    <dgm:pt modelId="{ABA4CA7B-05FF-4DCB-BFEA-75BE18D9025D}" cxnId="{2A4B3BCA-6323-4C9B-BC14-7B240EE6ED2D}" type="sibTrans">
      <dgm:prSet/>
      <dgm:spPr/>
      <dgm:t>
        <a:bodyPr/>
        <a:lstStyle/>
        <a:p>
          <a:endParaRPr lang="zh-CN" altLang="en-US"/>
        </a:p>
      </dgm:t>
    </dgm:pt>
    <dgm:pt modelId="{CBEAA2AB-E7EE-487C-8789-0199156CA649}">
      <dgm:prSet custT="1"/>
      <dgm:spPr>
        <a:ln>
          <a:solidFill>
            <a:srgbClr val="5C5C5C"/>
          </a:solidFill>
        </a:ln>
      </dgm:spPr>
      <dgm:t>
        <a:bodyPr/>
        <a:lstStyle/>
        <a:p>
          <a:r>
            <a:rPr lang="zh-CN" altLang="en-US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添加内容</a:t>
          </a:r>
        </a:p>
      </dgm:t>
    </dgm:pt>
    <dgm:pt modelId="{B6C27BDD-822E-4597-93A4-23C08619C76A}" cxnId="{1D0E1131-B96D-4110-AFF5-B1C3DBE08D54}" type="parTrans">
      <dgm:prSet/>
      <dgm:spPr/>
      <dgm:t>
        <a:bodyPr/>
        <a:lstStyle/>
        <a:p>
          <a:endParaRPr lang="zh-CN" altLang="en-US"/>
        </a:p>
      </dgm:t>
    </dgm:pt>
    <dgm:pt modelId="{E085CF9F-F0E9-4EF6-ADE5-98A1EF5DC8CE}" cxnId="{1D0E1131-B96D-4110-AFF5-B1C3DBE08D54}" type="sibTrans">
      <dgm:prSet/>
      <dgm:spPr/>
      <dgm:t>
        <a:bodyPr/>
        <a:lstStyle/>
        <a:p>
          <a:endParaRPr lang="zh-CN" altLang="en-US"/>
        </a:p>
      </dgm:t>
    </dgm:pt>
    <dgm:pt modelId="{F6D902F8-17A9-46D9-8830-572D18C75F63}">
      <dgm:prSet custT="1"/>
      <dgm:spPr>
        <a:ln>
          <a:solidFill>
            <a:srgbClr val="5C5C5C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b="1" spc="10" baseline="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010FFDB0-9F00-4017-A6A0-002AF49E8AB3}" cxnId="{9F20BDF7-1348-45BB-B0DE-B0589E7BD945}" type="parTrans">
      <dgm:prSet/>
      <dgm:spPr/>
      <dgm:t>
        <a:bodyPr/>
        <a:lstStyle/>
        <a:p>
          <a:endParaRPr lang="zh-CN" altLang="en-US"/>
        </a:p>
      </dgm:t>
    </dgm:pt>
    <dgm:pt modelId="{2171FAC2-3076-438D-BE17-BD3FD8784297}" cxnId="{9F20BDF7-1348-45BB-B0DE-B0589E7BD945}" type="sibTrans">
      <dgm:prSet/>
      <dgm:spPr/>
      <dgm:t>
        <a:bodyPr/>
        <a:lstStyle/>
        <a:p>
          <a:endParaRPr lang="zh-CN" altLang="en-US"/>
        </a:p>
      </dgm:t>
    </dgm:pt>
    <dgm:pt modelId="{9D746E85-ABE5-456F-AF35-A5FE3DD58E5F}">
      <dgm:prSet phldrT="[文本]" custT="1"/>
      <dgm:spPr>
        <a:ln>
          <a:solidFill>
            <a:srgbClr val="5C5C5C"/>
          </a:solidFill>
        </a:ln>
      </dgm:spPr>
      <dgm:t>
        <a:bodyPr/>
        <a:lstStyle/>
        <a:p>
          <a:endParaRPr lang="zh-CN" altLang="en-US" sz="800" dirty="0">
            <a:solidFill>
              <a:srgbClr val="8A0200"/>
            </a:solidFill>
          </a:endParaRPr>
        </a:p>
      </dgm:t>
    </dgm:pt>
    <dgm:pt modelId="{BCFB7782-1484-4DAF-9ADD-097F3EE7D85C}" cxnId="{3CF8DDEB-34ED-447F-BDC3-8C205A1FE16F}" type="parTrans">
      <dgm:prSet/>
      <dgm:spPr/>
      <dgm:t>
        <a:bodyPr/>
        <a:lstStyle/>
        <a:p>
          <a:endParaRPr lang="zh-CN" altLang="en-US"/>
        </a:p>
      </dgm:t>
    </dgm:pt>
    <dgm:pt modelId="{547D835B-FAF4-4DE8-BB0E-A2F92EB38DF9}" cxnId="{3CF8DDEB-34ED-447F-BDC3-8C205A1FE16F}" type="sibTrans">
      <dgm:prSet/>
      <dgm:spPr/>
      <dgm:t>
        <a:bodyPr/>
        <a:lstStyle/>
        <a:p>
          <a:endParaRPr lang="zh-CN" altLang="en-US"/>
        </a:p>
      </dgm:t>
    </dgm:pt>
    <dgm:pt modelId="{66190602-63B2-4ABA-9ABB-E4E01BD76484}">
      <dgm:prSet custT="1"/>
      <dgm:spPr>
        <a:ln>
          <a:solidFill>
            <a:srgbClr val="5C5C5C"/>
          </a:solidFill>
        </a:ln>
      </dgm:spPr>
      <dgm:t>
        <a:bodyPr/>
        <a:lstStyle/>
        <a:p>
          <a:r>
            <a:rPr lang="zh-CN" altLang="en-US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添加内容</a:t>
          </a:r>
        </a:p>
      </dgm:t>
    </dgm:pt>
    <dgm:pt modelId="{9E04D589-4507-430A-A7D2-176798482017}" cxnId="{970EB7DE-746F-483F-8D8E-C8279A6F8846}" type="parTrans">
      <dgm:prSet/>
      <dgm:spPr/>
      <dgm:t>
        <a:bodyPr/>
        <a:lstStyle/>
        <a:p>
          <a:endParaRPr lang="zh-CN" altLang="en-US"/>
        </a:p>
      </dgm:t>
    </dgm:pt>
    <dgm:pt modelId="{441F3ADF-F829-4EAC-A6BA-BDDAA5FE8CD1}" cxnId="{970EB7DE-746F-483F-8D8E-C8279A6F8846}" type="sibTrans">
      <dgm:prSet/>
      <dgm:spPr/>
      <dgm:t>
        <a:bodyPr/>
        <a:lstStyle/>
        <a:p>
          <a:endParaRPr lang="zh-CN" altLang="en-US"/>
        </a:p>
      </dgm:t>
    </dgm:pt>
    <dgm:pt modelId="{04107D35-5B40-4EAF-AB8A-25245AB6B90B}">
      <dgm:prSet custT="1"/>
      <dgm:spPr>
        <a:ln>
          <a:solidFill>
            <a:srgbClr val="5C5C5C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b="1" spc="10" baseline="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78412E05-28C6-4CF7-B510-978C721F2C3D}" cxnId="{632875DA-0204-4840-A7D1-90D82DEB618D}" type="parTrans">
      <dgm:prSet/>
      <dgm:spPr/>
      <dgm:t>
        <a:bodyPr/>
        <a:lstStyle/>
        <a:p>
          <a:endParaRPr lang="zh-CN" altLang="en-US"/>
        </a:p>
      </dgm:t>
    </dgm:pt>
    <dgm:pt modelId="{2B12A54A-23C6-48AC-A628-5902B3709D2F}" cxnId="{632875DA-0204-4840-A7D1-90D82DEB618D}" type="sibTrans">
      <dgm:prSet/>
      <dgm:spPr/>
      <dgm:t>
        <a:bodyPr/>
        <a:lstStyle/>
        <a:p>
          <a:endParaRPr lang="zh-CN" altLang="en-US"/>
        </a:p>
      </dgm:t>
    </dgm:pt>
    <dgm:pt modelId="{3635DDFC-1704-4626-852E-5286B4D26518}">
      <dgm:prSet phldrT="[文本]" custT="1"/>
      <dgm:spPr>
        <a:ln>
          <a:solidFill>
            <a:srgbClr val="5C5C5C"/>
          </a:solidFill>
        </a:ln>
      </dgm:spPr>
      <dgm:t>
        <a:bodyPr/>
        <a:lstStyle/>
        <a:p>
          <a:endParaRPr lang="zh-CN" altLang="en-US" sz="800" dirty="0">
            <a:solidFill>
              <a:srgbClr val="8A0200"/>
            </a:solidFill>
          </a:endParaRPr>
        </a:p>
      </dgm:t>
    </dgm:pt>
    <dgm:pt modelId="{11683339-F50D-464B-9789-4B7D1FEA028E}" cxnId="{37F727D3-CA9C-4AED-8C14-C629540D19F5}" type="parTrans">
      <dgm:prSet/>
      <dgm:spPr/>
      <dgm:t>
        <a:bodyPr/>
        <a:lstStyle/>
        <a:p>
          <a:endParaRPr lang="zh-CN" altLang="en-US"/>
        </a:p>
      </dgm:t>
    </dgm:pt>
    <dgm:pt modelId="{EB5BB2F5-77B1-4BB4-87F5-67D5A858B84C}" cxnId="{37F727D3-CA9C-4AED-8C14-C629540D19F5}" type="sibTrans">
      <dgm:prSet/>
      <dgm:spPr/>
      <dgm:t>
        <a:bodyPr/>
        <a:lstStyle/>
        <a:p>
          <a:endParaRPr lang="zh-CN" altLang="en-US"/>
        </a:p>
      </dgm:t>
    </dgm:pt>
    <dgm:pt modelId="{0C67F0E4-6231-4B7C-B663-847F6A33FA24}" type="pres">
      <dgm:prSet presAssocID="{01B9FF71-ED84-4CB3-B88D-9B7A513474B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7B39CED-C807-49CA-AA98-1E63DFED66FE}" type="pres">
      <dgm:prSet presAssocID="{01B9FF71-ED84-4CB3-B88D-9B7A513474B2}" presName="children" presStyleCnt="0"/>
      <dgm:spPr/>
    </dgm:pt>
    <dgm:pt modelId="{5FCCDF64-1BE2-4C3B-951A-DE1D943E2BED}" type="pres">
      <dgm:prSet presAssocID="{01B9FF71-ED84-4CB3-B88D-9B7A513474B2}" presName="child1group" presStyleCnt="0"/>
      <dgm:spPr/>
    </dgm:pt>
    <dgm:pt modelId="{CB6ED897-BA72-46D1-B768-9B451C352614}" type="pres">
      <dgm:prSet presAssocID="{01B9FF71-ED84-4CB3-B88D-9B7A513474B2}" presName="child1" presStyleLbl="bgAcc1" presStyleIdx="0" presStyleCnt="4"/>
      <dgm:spPr/>
    </dgm:pt>
    <dgm:pt modelId="{369F63E2-DE9F-4573-8D18-12CB748C23FE}" type="pres">
      <dgm:prSet presAssocID="{01B9FF71-ED84-4CB3-B88D-9B7A513474B2}" presName="child1Text" presStyleLbl="bgAcc1" presStyleIdx="0" presStyleCnt="4">
        <dgm:presLayoutVars>
          <dgm:bulletEnabled val="1"/>
        </dgm:presLayoutVars>
      </dgm:prSet>
      <dgm:spPr/>
    </dgm:pt>
    <dgm:pt modelId="{3A6E0B35-4EBD-47A8-BB3A-8AEECA884A00}" type="pres">
      <dgm:prSet presAssocID="{01B9FF71-ED84-4CB3-B88D-9B7A513474B2}" presName="child2group" presStyleCnt="0"/>
      <dgm:spPr/>
    </dgm:pt>
    <dgm:pt modelId="{7D94316D-6B7C-4757-B8B7-716E3B96E523}" type="pres">
      <dgm:prSet presAssocID="{01B9FF71-ED84-4CB3-B88D-9B7A513474B2}" presName="child2" presStyleLbl="bgAcc1" presStyleIdx="1" presStyleCnt="4"/>
      <dgm:spPr/>
    </dgm:pt>
    <dgm:pt modelId="{5CDB2A9D-D346-4B35-93DF-7E06E7624793}" type="pres">
      <dgm:prSet presAssocID="{01B9FF71-ED84-4CB3-B88D-9B7A513474B2}" presName="child2Text" presStyleLbl="bgAcc1" presStyleIdx="1" presStyleCnt="4">
        <dgm:presLayoutVars>
          <dgm:bulletEnabled val="1"/>
        </dgm:presLayoutVars>
      </dgm:prSet>
      <dgm:spPr/>
    </dgm:pt>
    <dgm:pt modelId="{59E4766E-59F5-46AA-8B70-B1934EA82482}" type="pres">
      <dgm:prSet presAssocID="{01B9FF71-ED84-4CB3-B88D-9B7A513474B2}" presName="child3group" presStyleCnt="0"/>
      <dgm:spPr/>
    </dgm:pt>
    <dgm:pt modelId="{87C1AB61-91C3-46CF-BC4A-51A9EF6CDB51}" type="pres">
      <dgm:prSet presAssocID="{01B9FF71-ED84-4CB3-B88D-9B7A513474B2}" presName="child3" presStyleLbl="bgAcc1" presStyleIdx="2" presStyleCnt="4"/>
      <dgm:spPr/>
    </dgm:pt>
    <dgm:pt modelId="{8CCD2E5E-03DA-4D0B-BDDE-9F0FCCF433EA}" type="pres">
      <dgm:prSet presAssocID="{01B9FF71-ED84-4CB3-B88D-9B7A513474B2}" presName="child3Text" presStyleLbl="bgAcc1" presStyleIdx="2" presStyleCnt="4">
        <dgm:presLayoutVars>
          <dgm:bulletEnabled val="1"/>
        </dgm:presLayoutVars>
      </dgm:prSet>
      <dgm:spPr/>
    </dgm:pt>
    <dgm:pt modelId="{6FDDC27B-CAB7-43E4-927C-0835F0E26AC4}" type="pres">
      <dgm:prSet presAssocID="{01B9FF71-ED84-4CB3-B88D-9B7A513474B2}" presName="child4group" presStyleCnt="0"/>
      <dgm:spPr/>
    </dgm:pt>
    <dgm:pt modelId="{0CB6A097-8455-4FB5-B048-42278F1D8199}" type="pres">
      <dgm:prSet presAssocID="{01B9FF71-ED84-4CB3-B88D-9B7A513474B2}" presName="child4" presStyleLbl="bgAcc1" presStyleIdx="3" presStyleCnt="4"/>
      <dgm:spPr/>
    </dgm:pt>
    <dgm:pt modelId="{D4B24855-A4ED-447E-BD49-C0C5A248A654}" type="pres">
      <dgm:prSet presAssocID="{01B9FF71-ED84-4CB3-B88D-9B7A513474B2}" presName="child4Text" presStyleLbl="bgAcc1" presStyleIdx="3" presStyleCnt="4">
        <dgm:presLayoutVars>
          <dgm:bulletEnabled val="1"/>
        </dgm:presLayoutVars>
      </dgm:prSet>
      <dgm:spPr/>
    </dgm:pt>
    <dgm:pt modelId="{07FEE29D-44B2-4004-B09B-094EEE45F5FE}" type="pres">
      <dgm:prSet presAssocID="{01B9FF71-ED84-4CB3-B88D-9B7A513474B2}" presName="childPlaceholder" presStyleCnt="0"/>
      <dgm:spPr/>
    </dgm:pt>
    <dgm:pt modelId="{B3C425D2-E119-4C0E-8546-F38C6DC5A1F0}" type="pres">
      <dgm:prSet presAssocID="{01B9FF71-ED84-4CB3-B88D-9B7A513474B2}" presName="circle" presStyleCnt="0"/>
      <dgm:spPr/>
    </dgm:pt>
    <dgm:pt modelId="{801DC670-6713-4145-8934-5D4DBC9D4454}" type="pres">
      <dgm:prSet presAssocID="{01B9FF71-ED84-4CB3-B88D-9B7A513474B2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BFF11DB9-2E55-4C57-AFFF-06E0251BCE7C}" type="pres">
      <dgm:prSet presAssocID="{01B9FF71-ED84-4CB3-B88D-9B7A513474B2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1B73589-60EA-4ED3-A780-51439EEA74FB}" type="pres">
      <dgm:prSet presAssocID="{01B9FF71-ED84-4CB3-B88D-9B7A513474B2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FC4EA25-59C1-4E00-B1BF-0719AA0AD407}" type="pres">
      <dgm:prSet presAssocID="{01B9FF71-ED84-4CB3-B88D-9B7A513474B2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389A4958-A661-4ED8-9ECC-8E9AB76D6BFB}" type="pres">
      <dgm:prSet presAssocID="{01B9FF71-ED84-4CB3-B88D-9B7A513474B2}" presName="quadrantPlaceholder" presStyleCnt="0"/>
      <dgm:spPr/>
    </dgm:pt>
    <dgm:pt modelId="{03D03A18-B22B-4FC8-B85B-1CA6FCC408E5}" type="pres">
      <dgm:prSet presAssocID="{01B9FF71-ED84-4CB3-B88D-9B7A513474B2}" presName="center1" presStyleLbl="fgShp" presStyleIdx="0" presStyleCnt="2"/>
      <dgm:spPr>
        <a:solidFill>
          <a:schemeClr val="bg1"/>
        </a:solidFill>
        <a:ln>
          <a:noFill/>
        </a:ln>
      </dgm:spPr>
    </dgm:pt>
    <dgm:pt modelId="{6D549ED2-8477-4876-8184-134190060446}" type="pres">
      <dgm:prSet presAssocID="{01B9FF71-ED84-4CB3-B88D-9B7A513474B2}" presName="center2" presStyleLbl="fgShp" presStyleIdx="1" presStyleCnt="2"/>
      <dgm:spPr>
        <a:solidFill>
          <a:schemeClr val="bg1"/>
        </a:solidFill>
        <a:ln>
          <a:noFill/>
        </a:ln>
      </dgm:spPr>
    </dgm:pt>
  </dgm:ptLst>
  <dgm:cxnLst>
    <dgm:cxn modelId="{23E57E02-C8D9-49E2-BB0B-6847C0EA1848}" type="presOf" srcId="{3640BC68-9645-4F08-8FD5-A053145671BF}" destId="{8CCD2E5E-03DA-4D0B-BDDE-9F0FCCF433EA}" srcOrd="1" destOrd="2" presId="urn:microsoft.com/office/officeart/2005/8/layout/cycle4"/>
    <dgm:cxn modelId="{3B0D4D0E-E572-482F-9B8E-8FAABD92CE6B}" type="presOf" srcId="{9D746E85-ABE5-456F-AF35-A5FE3DD58E5F}" destId="{7D94316D-6B7C-4757-B8B7-716E3B96E523}" srcOrd="0" destOrd="3" presId="urn:microsoft.com/office/officeart/2005/8/layout/cycle4"/>
    <dgm:cxn modelId="{D1D9BD12-0AD7-4CB8-B3A3-C5E7302D84A4}" type="presOf" srcId="{3640BC68-9645-4F08-8FD5-A053145671BF}" destId="{87C1AB61-91C3-46CF-BC4A-51A9EF6CDB51}" srcOrd="0" destOrd="2" presId="urn:microsoft.com/office/officeart/2005/8/layout/cycle4"/>
    <dgm:cxn modelId="{8A843F13-9A78-4F93-8BCC-6F0DE71BDEC9}" srcId="{01B9FF71-ED84-4CB3-B88D-9B7A513474B2}" destId="{4F9524C5-4D17-4521-A71E-B0521B03F1D8}" srcOrd="0" destOrd="0" parTransId="{E929F071-14A2-415D-A68C-7063C66299E8}" sibTransId="{E5A131F2-0CB6-454A-94A3-4F8122DC4A15}"/>
    <dgm:cxn modelId="{3510CD15-22B7-4FCC-899B-25CC99EFC026}" type="presOf" srcId="{04107D35-5B40-4EAF-AB8A-25245AB6B90B}" destId="{0CB6A097-8455-4FB5-B048-42278F1D8199}" srcOrd="0" destOrd="2" presId="urn:microsoft.com/office/officeart/2005/8/layout/cycle4"/>
    <dgm:cxn modelId="{C1D9DF24-CAB2-4703-9C5D-6D4FB16F9D17}" srcId="{4F9524C5-4D17-4521-A71E-B0521B03F1D8}" destId="{EF1F4883-E166-4093-B190-12F91C7C5794}" srcOrd="2" destOrd="0" parTransId="{8554AB9C-85F1-4680-A4D4-30EF247119BC}" sibTransId="{285E42BF-D106-46D8-8511-4881C51958D6}"/>
    <dgm:cxn modelId="{91642226-CFF1-4C5C-9EB0-093E15BC73D1}" type="presOf" srcId="{EF1F4883-E166-4093-B190-12F91C7C5794}" destId="{CB6ED897-BA72-46D1-B768-9B451C352614}" srcOrd="0" destOrd="2" presId="urn:microsoft.com/office/officeart/2005/8/layout/cycle4"/>
    <dgm:cxn modelId="{FEC1AF2C-8499-4E96-A685-C645AF60272D}" type="presOf" srcId="{9D746E85-ABE5-456F-AF35-A5FE3DD58E5F}" destId="{5CDB2A9D-D346-4B35-93DF-7E06E7624793}" srcOrd="1" destOrd="3" presId="urn:microsoft.com/office/officeart/2005/8/layout/cycle4"/>
    <dgm:cxn modelId="{F247C62E-2507-4D3C-9232-19950A2411BD}" srcId="{1C0C074A-0867-46AE-BAAD-DF9721ACA11D}" destId="{3918A220-CD0F-42F0-BFD2-5E2A6537ABEB}" srcOrd="0" destOrd="0" parTransId="{88C0E947-3832-40F3-B493-F3ACF97E25A4}" sibTransId="{01FA8F30-138A-4C80-A474-65FF3725C0A2}"/>
    <dgm:cxn modelId="{1D0E1131-B96D-4110-AFF5-B1C3DBE08D54}" srcId="{670F9126-9F4F-4111-8430-860B6A110434}" destId="{CBEAA2AB-E7EE-487C-8789-0199156CA649}" srcOrd="1" destOrd="0" parTransId="{B6C27BDD-822E-4597-93A4-23C08619C76A}" sibTransId="{E085CF9F-F0E9-4EF6-ADE5-98A1EF5DC8CE}"/>
    <dgm:cxn modelId="{7BA04E33-8293-4C77-AE62-CE33A1D9E7DD}" type="presOf" srcId="{D79277FE-023B-4378-BE88-977C92E089AE}" destId="{8CCD2E5E-03DA-4D0B-BDDE-9F0FCCF433EA}" srcOrd="1" destOrd="0" presId="urn:microsoft.com/office/officeart/2005/8/layout/cycle4"/>
    <dgm:cxn modelId="{049CB639-7459-4663-861C-B563FC03A659}" type="presOf" srcId="{66190602-63B2-4ABA-9ABB-E4E01BD76484}" destId="{0CB6A097-8455-4FB5-B048-42278F1D8199}" srcOrd="0" destOrd="1" presId="urn:microsoft.com/office/officeart/2005/8/layout/cycle4"/>
    <dgm:cxn modelId="{469CC73A-B56E-4E54-A242-1D4E1F242BE2}" srcId="{4F9524C5-4D17-4521-A71E-B0521B03F1D8}" destId="{C677B6AF-638D-4690-8B1F-C85F66BE2838}" srcOrd="1" destOrd="0" parTransId="{FC947AED-985C-46F2-8F96-637E5627F7EF}" sibTransId="{5085AE10-10B2-4EA3-AC7C-3E834F697B6D}"/>
    <dgm:cxn modelId="{237A4E3E-E7EF-4BDC-A9F0-96EEEE78F7AC}" srcId="{01B9FF71-ED84-4CB3-B88D-9B7A513474B2}" destId="{670F9126-9F4F-4111-8430-860B6A110434}" srcOrd="1" destOrd="0" parTransId="{C293B7AC-3FAC-4F80-B2EA-E6AAFA53E6CA}" sibTransId="{88255BA1-0295-4040-9AC5-085E69204A6D}"/>
    <dgm:cxn modelId="{6EA2D55F-45DF-4B46-BADC-1CEA6A197424}" type="presOf" srcId="{3918A220-CD0F-42F0-BFD2-5E2A6537ABEB}" destId="{D4B24855-A4ED-447E-BD49-C0C5A248A654}" srcOrd="1" destOrd="0" presId="urn:microsoft.com/office/officeart/2005/8/layout/cycle4"/>
    <dgm:cxn modelId="{5EFFBF60-F88A-41A5-B102-690673551729}" type="presOf" srcId="{B2937C1E-814B-4D36-B4E1-5DFC1E50875F}" destId="{8CCD2E5E-03DA-4D0B-BDDE-9F0FCCF433EA}" srcOrd="1" destOrd="1" presId="urn:microsoft.com/office/officeart/2005/8/layout/cycle4"/>
    <dgm:cxn modelId="{24C70C63-8F68-414D-B624-FB6990F8AB71}" type="presOf" srcId="{9702BA1D-4DF6-4DB9-9C23-09DE10B2F3F7}" destId="{369F63E2-DE9F-4573-8D18-12CB748C23FE}" srcOrd="1" destOrd="0" presId="urn:microsoft.com/office/officeart/2005/8/layout/cycle4"/>
    <dgm:cxn modelId="{A9B95948-DB15-413C-8E5A-D0C05B90BE3E}" type="presOf" srcId="{9702BA1D-4DF6-4DB9-9C23-09DE10B2F3F7}" destId="{CB6ED897-BA72-46D1-B768-9B451C352614}" srcOrd="0" destOrd="0" presId="urn:microsoft.com/office/officeart/2005/8/layout/cycle4"/>
    <dgm:cxn modelId="{AE32FA69-52AC-4700-A1DB-16A7AEB47F82}" type="presOf" srcId="{B2937C1E-814B-4D36-B4E1-5DFC1E50875F}" destId="{87C1AB61-91C3-46CF-BC4A-51A9EF6CDB51}" srcOrd="0" destOrd="1" presId="urn:microsoft.com/office/officeart/2005/8/layout/cycle4"/>
    <dgm:cxn modelId="{EE84B36D-1AA7-4407-AF2F-988302A1EDFD}" type="presOf" srcId="{EF1F4883-E166-4093-B190-12F91C7C5794}" destId="{369F63E2-DE9F-4573-8D18-12CB748C23FE}" srcOrd="1" destOrd="2" presId="urn:microsoft.com/office/officeart/2005/8/layout/cycle4"/>
    <dgm:cxn modelId="{2ADCE96D-6B74-4897-8BAC-84173868F686}" type="presOf" srcId="{C677B6AF-638D-4690-8B1F-C85F66BE2838}" destId="{369F63E2-DE9F-4573-8D18-12CB748C23FE}" srcOrd="1" destOrd="1" presId="urn:microsoft.com/office/officeart/2005/8/layout/cycle4"/>
    <dgm:cxn modelId="{29039A6F-7C6B-440A-BE7D-DA753BABE458}" type="presOf" srcId="{670F9126-9F4F-4111-8430-860B6A110434}" destId="{BFF11DB9-2E55-4C57-AFFF-06E0251BCE7C}" srcOrd="0" destOrd="0" presId="urn:microsoft.com/office/officeart/2005/8/layout/cycle4"/>
    <dgm:cxn modelId="{FB0EDC7C-50FF-488E-A9D7-09F5A46114FE}" type="presOf" srcId="{4F9524C5-4D17-4521-A71E-B0521B03F1D8}" destId="{801DC670-6713-4145-8934-5D4DBC9D4454}" srcOrd="0" destOrd="0" presId="urn:microsoft.com/office/officeart/2005/8/layout/cycle4"/>
    <dgm:cxn modelId="{4BC0A185-A53E-4FCA-914C-0ABCC22E78F6}" type="presOf" srcId="{04107D35-5B40-4EAF-AB8A-25245AB6B90B}" destId="{D4B24855-A4ED-447E-BD49-C0C5A248A654}" srcOrd="1" destOrd="2" presId="urn:microsoft.com/office/officeart/2005/8/layout/cycle4"/>
    <dgm:cxn modelId="{F805AB87-5C36-4508-BB7F-F846C97FE28D}" type="presOf" srcId="{CBEAA2AB-E7EE-487C-8789-0199156CA649}" destId="{5CDB2A9D-D346-4B35-93DF-7E06E7624793}" srcOrd="1" destOrd="1" presId="urn:microsoft.com/office/officeart/2005/8/layout/cycle4"/>
    <dgm:cxn modelId="{CB890789-221B-4580-BDC0-881F63D25B09}" type="presOf" srcId="{CBEAA2AB-E7EE-487C-8789-0199156CA649}" destId="{7D94316D-6B7C-4757-B8B7-716E3B96E523}" srcOrd="0" destOrd="1" presId="urn:microsoft.com/office/officeart/2005/8/layout/cycle4"/>
    <dgm:cxn modelId="{C70C4A9B-F4CD-4401-9643-C200D68B421D}" type="presOf" srcId="{3635DDFC-1704-4626-852E-5286B4D26518}" destId="{0CB6A097-8455-4FB5-B048-42278F1D8199}" srcOrd="0" destOrd="3" presId="urn:microsoft.com/office/officeart/2005/8/layout/cycle4"/>
    <dgm:cxn modelId="{F6FECFA0-E4A0-4C06-9634-ED8EEA751560}" srcId="{01B9FF71-ED84-4CB3-B88D-9B7A513474B2}" destId="{1C0C074A-0867-46AE-BAAD-DF9721ACA11D}" srcOrd="3" destOrd="0" parTransId="{202C5093-DCEC-4F27-BAEB-B4E887731D1E}" sibTransId="{610E0DD0-63F5-4E60-968B-FF9C1C8ED6A8}"/>
    <dgm:cxn modelId="{970449A3-0CAF-4938-BD01-AFB63198E113}" srcId="{F38329E6-B2B6-4B75-B1A8-CD600E1B52E8}" destId="{B2937C1E-814B-4D36-B4E1-5DFC1E50875F}" srcOrd="1" destOrd="0" parTransId="{8B707517-C4D0-4DA1-B62B-3EFB7491E7F8}" sibTransId="{4A39603C-479A-4D96-8285-6C561CF93298}"/>
    <dgm:cxn modelId="{439ED3B0-9742-4E2C-8E7C-4E03A84C2EFE}" type="presOf" srcId="{3918A220-CD0F-42F0-BFD2-5E2A6537ABEB}" destId="{0CB6A097-8455-4FB5-B048-42278F1D8199}" srcOrd="0" destOrd="0" presId="urn:microsoft.com/office/officeart/2005/8/layout/cycle4"/>
    <dgm:cxn modelId="{7548AFB2-3D15-433B-A4D9-5D44AAD297D2}" srcId="{4F9524C5-4D17-4521-A71E-B0521B03F1D8}" destId="{9702BA1D-4DF6-4DB9-9C23-09DE10B2F3F7}" srcOrd="0" destOrd="0" parTransId="{344EECAF-7C18-4A55-A7F5-9CAAB9C59E06}" sibTransId="{BE92EECF-35DD-443E-BE47-526440954AAA}"/>
    <dgm:cxn modelId="{DA59BBB2-A304-4415-BD29-6613AEF4470C}" type="presOf" srcId="{F6D902F8-17A9-46D9-8830-572D18C75F63}" destId="{5CDB2A9D-D346-4B35-93DF-7E06E7624793}" srcOrd="1" destOrd="2" presId="urn:microsoft.com/office/officeart/2005/8/layout/cycle4"/>
    <dgm:cxn modelId="{E16187B8-93B5-438C-ACB6-63D7046D75EF}" type="presOf" srcId="{01B9FF71-ED84-4CB3-B88D-9B7A513474B2}" destId="{0C67F0E4-6231-4B7C-B663-847F6A33FA24}" srcOrd="0" destOrd="0" presId="urn:microsoft.com/office/officeart/2005/8/layout/cycle4"/>
    <dgm:cxn modelId="{37B6DABC-4548-46C0-9A96-CDF3FFB3D3C2}" type="presOf" srcId="{66190602-63B2-4ABA-9ABB-E4E01BD76484}" destId="{D4B24855-A4ED-447E-BD49-C0C5A248A654}" srcOrd="1" destOrd="1" presId="urn:microsoft.com/office/officeart/2005/8/layout/cycle4"/>
    <dgm:cxn modelId="{2A4B3BCA-6323-4C9B-BC14-7B240EE6ED2D}" srcId="{670F9126-9F4F-4111-8430-860B6A110434}" destId="{ED2D3156-6E0C-4A16-B68F-A7689A1A7D1D}" srcOrd="0" destOrd="0" parTransId="{EA22F8AE-F122-4970-8C62-EAD49D688E87}" sibTransId="{ABA4CA7B-05FF-4DCB-BFEA-75BE18D9025D}"/>
    <dgm:cxn modelId="{CF0BCDCC-29B0-4E3E-A0E9-2CF67A8047ED}" type="presOf" srcId="{F6D902F8-17A9-46D9-8830-572D18C75F63}" destId="{7D94316D-6B7C-4757-B8B7-716E3B96E523}" srcOrd="0" destOrd="2" presId="urn:microsoft.com/office/officeart/2005/8/layout/cycle4"/>
    <dgm:cxn modelId="{BB1C76D2-F91E-446F-85CE-925A727C7A77}" type="presOf" srcId="{1C0C074A-0867-46AE-BAAD-DF9721ACA11D}" destId="{1FC4EA25-59C1-4E00-B1BF-0719AA0AD407}" srcOrd="0" destOrd="0" presId="urn:microsoft.com/office/officeart/2005/8/layout/cycle4"/>
    <dgm:cxn modelId="{37F727D3-CA9C-4AED-8C14-C629540D19F5}" srcId="{1C0C074A-0867-46AE-BAAD-DF9721ACA11D}" destId="{3635DDFC-1704-4626-852E-5286B4D26518}" srcOrd="3" destOrd="0" parTransId="{11683339-F50D-464B-9789-4B7D1FEA028E}" sibTransId="{EB5BB2F5-77B1-4BB4-87F5-67D5A858B84C}"/>
    <dgm:cxn modelId="{632875DA-0204-4840-A7D1-90D82DEB618D}" srcId="{1C0C074A-0867-46AE-BAAD-DF9721ACA11D}" destId="{04107D35-5B40-4EAF-AB8A-25245AB6B90B}" srcOrd="2" destOrd="0" parTransId="{78412E05-28C6-4CF7-B510-978C721F2C3D}" sibTransId="{2B12A54A-23C6-48AC-A628-5902B3709D2F}"/>
    <dgm:cxn modelId="{EEB043DC-FD1D-4596-B59D-BB1512FBB40D}" srcId="{F38329E6-B2B6-4B75-B1A8-CD600E1B52E8}" destId="{3640BC68-9645-4F08-8FD5-A053145671BF}" srcOrd="2" destOrd="0" parTransId="{CF272769-D402-44E1-8C9C-1EE915F1DD94}" sibTransId="{3B51650B-E54F-403B-9A32-892D18692A2F}"/>
    <dgm:cxn modelId="{970EB7DE-746F-483F-8D8E-C8279A6F8846}" srcId="{1C0C074A-0867-46AE-BAAD-DF9721ACA11D}" destId="{66190602-63B2-4ABA-9ABB-E4E01BD76484}" srcOrd="1" destOrd="0" parTransId="{9E04D589-4507-430A-A7D2-176798482017}" sibTransId="{441F3ADF-F829-4EAC-A6BA-BDDAA5FE8CD1}"/>
    <dgm:cxn modelId="{EB37F4DE-1E69-4400-93FA-10F1F331A0B4}" type="presOf" srcId="{ED2D3156-6E0C-4A16-B68F-A7689A1A7D1D}" destId="{5CDB2A9D-D346-4B35-93DF-7E06E7624793}" srcOrd="1" destOrd="0" presId="urn:microsoft.com/office/officeart/2005/8/layout/cycle4"/>
    <dgm:cxn modelId="{B0268BE8-0A29-48C4-8F5E-9D3424A9DB48}" srcId="{F38329E6-B2B6-4B75-B1A8-CD600E1B52E8}" destId="{D79277FE-023B-4378-BE88-977C92E089AE}" srcOrd="0" destOrd="0" parTransId="{32C2F9F6-598C-4442-9A88-7E36B067C320}" sibTransId="{F94C15A1-FE0E-481D-85DF-0AC4CC06F0C6}"/>
    <dgm:cxn modelId="{60CCD5EA-DE5A-4F09-957F-CBA5FCF39263}" type="presOf" srcId="{D79277FE-023B-4378-BE88-977C92E089AE}" destId="{87C1AB61-91C3-46CF-BC4A-51A9EF6CDB51}" srcOrd="0" destOrd="0" presId="urn:microsoft.com/office/officeart/2005/8/layout/cycle4"/>
    <dgm:cxn modelId="{3CF8DDEB-34ED-447F-BDC3-8C205A1FE16F}" srcId="{670F9126-9F4F-4111-8430-860B6A110434}" destId="{9D746E85-ABE5-456F-AF35-A5FE3DD58E5F}" srcOrd="3" destOrd="0" parTransId="{BCFB7782-1484-4DAF-9ADD-097F3EE7D85C}" sibTransId="{547D835B-FAF4-4DE8-BB0E-A2F92EB38DF9}"/>
    <dgm:cxn modelId="{00029BEC-5634-4A22-969D-367FB06FAC1F}" type="presOf" srcId="{C677B6AF-638D-4690-8B1F-C85F66BE2838}" destId="{CB6ED897-BA72-46D1-B768-9B451C352614}" srcOrd="0" destOrd="1" presId="urn:microsoft.com/office/officeart/2005/8/layout/cycle4"/>
    <dgm:cxn modelId="{357412EF-D66F-4438-8F2D-6974BF5FFC5F}" srcId="{01B9FF71-ED84-4CB3-B88D-9B7A513474B2}" destId="{F38329E6-B2B6-4B75-B1A8-CD600E1B52E8}" srcOrd="2" destOrd="0" parTransId="{D38134CB-4330-4DDE-BDDD-14432F60BA83}" sibTransId="{02741B52-93C7-410B-9B16-6E4367B96146}"/>
    <dgm:cxn modelId="{5E28A0F7-92E9-416B-8C11-DED3C53D48A3}" type="presOf" srcId="{ED2D3156-6E0C-4A16-B68F-A7689A1A7D1D}" destId="{7D94316D-6B7C-4757-B8B7-716E3B96E523}" srcOrd="0" destOrd="0" presId="urn:microsoft.com/office/officeart/2005/8/layout/cycle4"/>
    <dgm:cxn modelId="{9F20BDF7-1348-45BB-B0DE-B0589E7BD945}" srcId="{670F9126-9F4F-4111-8430-860B6A110434}" destId="{F6D902F8-17A9-46D9-8830-572D18C75F63}" srcOrd="2" destOrd="0" parTransId="{010FFDB0-9F00-4017-A6A0-002AF49E8AB3}" sibTransId="{2171FAC2-3076-438D-BE17-BD3FD8784297}"/>
    <dgm:cxn modelId="{D515FDF7-5635-4429-BE39-6A6D54059007}" type="presOf" srcId="{F38329E6-B2B6-4B75-B1A8-CD600E1B52E8}" destId="{61B73589-60EA-4ED3-A780-51439EEA74FB}" srcOrd="0" destOrd="0" presId="urn:microsoft.com/office/officeart/2005/8/layout/cycle4"/>
    <dgm:cxn modelId="{9B233CF9-DA88-4B84-A7C6-8D1AEE5A151E}" type="presOf" srcId="{3635DDFC-1704-4626-852E-5286B4D26518}" destId="{D4B24855-A4ED-447E-BD49-C0C5A248A654}" srcOrd="1" destOrd="3" presId="urn:microsoft.com/office/officeart/2005/8/layout/cycle4"/>
    <dgm:cxn modelId="{85654A96-9750-46A0-A200-38557704769A}" type="presParOf" srcId="{0C67F0E4-6231-4B7C-B663-847F6A33FA24}" destId="{A7B39CED-C807-49CA-AA98-1E63DFED66FE}" srcOrd="0" destOrd="0" presId="urn:microsoft.com/office/officeart/2005/8/layout/cycle4"/>
    <dgm:cxn modelId="{61F0140F-A585-4A80-9EFC-DA49D2213353}" type="presParOf" srcId="{A7B39CED-C807-49CA-AA98-1E63DFED66FE}" destId="{5FCCDF64-1BE2-4C3B-951A-DE1D943E2BED}" srcOrd="0" destOrd="0" presId="urn:microsoft.com/office/officeart/2005/8/layout/cycle4"/>
    <dgm:cxn modelId="{7B2A629C-0845-4DB8-9E5B-E32727FE9946}" type="presParOf" srcId="{5FCCDF64-1BE2-4C3B-951A-DE1D943E2BED}" destId="{CB6ED897-BA72-46D1-B768-9B451C352614}" srcOrd="0" destOrd="0" presId="urn:microsoft.com/office/officeart/2005/8/layout/cycle4"/>
    <dgm:cxn modelId="{19BAE013-355F-41D4-B0D0-A4F804D605B1}" type="presParOf" srcId="{5FCCDF64-1BE2-4C3B-951A-DE1D943E2BED}" destId="{369F63E2-DE9F-4573-8D18-12CB748C23FE}" srcOrd="1" destOrd="0" presId="urn:microsoft.com/office/officeart/2005/8/layout/cycle4"/>
    <dgm:cxn modelId="{78E4378C-D501-4D52-99A7-B0DF3E525FA7}" type="presParOf" srcId="{A7B39CED-C807-49CA-AA98-1E63DFED66FE}" destId="{3A6E0B35-4EBD-47A8-BB3A-8AEECA884A00}" srcOrd="1" destOrd="0" presId="urn:microsoft.com/office/officeart/2005/8/layout/cycle4"/>
    <dgm:cxn modelId="{BC132E01-08F8-4198-9DF8-FB9D17DAD57D}" type="presParOf" srcId="{3A6E0B35-4EBD-47A8-BB3A-8AEECA884A00}" destId="{7D94316D-6B7C-4757-B8B7-716E3B96E523}" srcOrd="0" destOrd="0" presId="urn:microsoft.com/office/officeart/2005/8/layout/cycle4"/>
    <dgm:cxn modelId="{F707C066-9967-43E1-B0D0-099F6F1D9ED1}" type="presParOf" srcId="{3A6E0B35-4EBD-47A8-BB3A-8AEECA884A00}" destId="{5CDB2A9D-D346-4B35-93DF-7E06E7624793}" srcOrd="1" destOrd="0" presId="urn:microsoft.com/office/officeart/2005/8/layout/cycle4"/>
    <dgm:cxn modelId="{211AF74B-498B-4C84-B2F6-B6AED70617FB}" type="presParOf" srcId="{A7B39CED-C807-49CA-AA98-1E63DFED66FE}" destId="{59E4766E-59F5-46AA-8B70-B1934EA82482}" srcOrd="2" destOrd="0" presId="urn:microsoft.com/office/officeart/2005/8/layout/cycle4"/>
    <dgm:cxn modelId="{E7F81B32-C565-4ABC-B0B1-E22C9CE42487}" type="presParOf" srcId="{59E4766E-59F5-46AA-8B70-B1934EA82482}" destId="{87C1AB61-91C3-46CF-BC4A-51A9EF6CDB51}" srcOrd="0" destOrd="0" presId="urn:microsoft.com/office/officeart/2005/8/layout/cycle4"/>
    <dgm:cxn modelId="{7970B9D3-8AE4-42BB-BAFC-5F6B789B8D9D}" type="presParOf" srcId="{59E4766E-59F5-46AA-8B70-B1934EA82482}" destId="{8CCD2E5E-03DA-4D0B-BDDE-9F0FCCF433EA}" srcOrd="1" destOrd="0" presId="urn:microsoft.com/office/officeart/2005/8/layout/cycle4"/>
    <dgm:cxn modelId="{584BFE1D-15B1-4DDC-B122-992288EE9A41}" type="presParOf" srcId="{A7B39CED-C807-49CA-AA98-1E63DFED66FE}" destId="{6FDDC27B-CAB7-43E4-927C-0835F0E26AC4}" srcOrd="3" destOrd="0" presId="urn:microsoft.com/office/officeart/2005/8/layout/cycle4"/>
    <dgm:cxn modelId="{AD45EBD4-B555-4C20-A60B-1E8F5710656E}" type="presParOf" srcId="{6FDDC27B-CAB7-43E4-927C-0835F0E26AC4}" destId="{0CB6A097-8455-4FB5-B048-42278F1D8199}" srcOrd="0" destOrd="0" presId="urn:microsoft.com/office/officeart/2005/8/layout/cycle4"/>
    <dgm:cxn modelId="{8B34FF7E-FBCE-404D-A7E0-55E10F95A508}" type="presParOf" srcId="{6FDDC27B-CAB7-43E4-927C-0835F0E26AC4}" destId="{D4B24855-A4ED-447E-BD49-C0C5A248A654}" srcOrd="1" destOrd="0" presId="urn:microsoft.com/office/officeart/2005/8/layout/cycle4"/>
    <dgm:cxn modelId="{0E4E2148-8546-4237-8E14-1ABDFC0D4C4E}" type="presParOf" srcId="{A7B39CED-C807-49CA-AA98-1E63DFED66FE}" destId="{07FEE29D-44B2-4004-B09B-094EEE45F5FE}" srcOrd="4" destOrd="0" presId="urn:microsoft.com/office/officeart/2005/8/layout/cycle4"/>
    <dgm:cxn modelId="{8643BC97-1623-415B-BA14-DE6067171D4E}" type="presParOf" srcId="{0C67F0E4-6231-4B7C-B663-847F6A33FA24}" destId="{B3C425D2-E119-4C0E-8546-F38C6DC5A1F0}" srcOrd="1" destOrd="0" presId="urn:microsoft.com/office/officeart/2005/8/layout/cycle4"/>
    <dgm:cxn modelId="{DDB43415-174E-420E-AA0A-C6D015BEF0B8}" type="presParOf" srcId="{B3C425D2-E119-4C0E-8546-F38C6DC5A1F0}" destId="{801DC670-6713-4145-8934-5D4DBC9D4454}" srcOrd="0" destOrd="0" presId="urn:microsoft.com/office/officeart/2005/8/layout/cycle4"/>
    <dgm:cxn modelId="{A6FE34A8-70EA-4528-AC20-50069BE032EF}" type="presParOf" srcId="{B3C425D2-E119-4C0E-8546-F38C6DC5A1F0}" destId="{BFF11DB9-2E55-4C57-AFFF-06E0251BCE7C}" srcOrd="1" destOrd="0" presId="urn:microsoft.com/office/officeart/2005/8/layout/cycle4"/>
    <dgm:cxn modelId="{DFF9AC71-0DEE-4CAE-92E8-718ADC52CF6C}" type="presParOf" srcId="{B3C425D2-E119-4C0E-8546-F38C6DC5A1F0}" destId="{61B73589-60EA-4ED3-A780-51439EEA74FB}" srcOrd="2" destOrd="0" presId="urn:microsoft.com/office/officeart/2005/8/layout/cycle4"/>
    <dgm:cxn modelId="{EF1036AE-5600-4C47-9900-8EED6AD88BE2}" type="presParOf" srcId="{B3C425D2-E119-4C0E-8546-F38C6DC5A1F0}" destId="{1FC4EA25-59C1-4E00-B1BF-0719AA0AD407}" srcOrd="3" destOrd="0" presId="urn:microsoft.com/office/officeart/2005/8/layout/cycle4"/>
    <dgm:cxn modelId="{06E739D3-FA60-459F-8A64-801FB1D6FBEE}" type="presParOf" srcId="{B3C425D2-E119-4C0E-8546-F38C6DC5A1F0}" destId="{389A4958-A661-4ED8-9ECC-8E9AB76D6BFB}" srcOrd="4" destOrd="0" presId="urn:microsoft.com/office/officeart/2005/8/layout/cycle4"/>
    <dgm:cxn modelId="{4EF768EA-4659-452E-84BF-AC9B85ADEFED}" type="presParOf" srcId="{0C67F0E4-6231-4B7C-B663-847F6A33FA24}" destId="{03D03A18-B22B-4FC8-B85B-1CA6FCC408E5}" srcOrd="2" destOrd="0" presId="urn:microsoft.com/office/officeart/2005/8/layout/cycle4"/>
    <dgm:cxn modelId="{F42D4F7E-6628-43A1-942C-AA26D769C314}" type="presParOf" srcId="{0C67F0E4-6231-4B7C-B663-847F6A33FA24}" destId="{6D549ED2-8477-4876-8184-13419006044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788B0-960A-4BD5-89ED-BF08D8DDE226}">
      <dsp:nvSpPr>
        <dsp:cNvPr id="0" name=""/>
        <dsp:cNvSpPr/>
      </dsp:nvSpPr>
      <dsp:spPr>
        <a:xfrm>
          <a:off x="1385002" y="1470028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224" y="0"/>
              </a:lnTo>
              <a:lnTo>
                <a:pt x="183224" y="698263"/>
              </a:lnTo>
              <a:lnTo>
                <a:pt x="366448" y="698263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799445"/>
        <a:ext cx="39428" cy="39428"/>
      </dsp:txXfrm>
    </dsp:sp>
    <dsp:sp modelId="{7A9A4601-A49B-4AC0-B106-F566AA2B3F7F}">
      <dsp:nvSpPr>
        <dsp:cNvPr id="0" name=""/>
        <dsp:cNvSpPr/>
      </dsp:nvSpPr>
      <dsp:spPr>
        <a:xfrm>
          <a:off x="1385002" y="1424308"/>
          <a:ext cx="3664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448" y="4572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59065" y="1460867"/>
        <a:ext cx="18322" cy="18322"/>
      </dsp:txXfrm>
    </dsp:sp>
    <dsp:sp modelId="{EFD6EA81-108C-4404-B3BE-DED838D72A94}">
      <dsp:nvSpPr>
        <dsp:cNvPr id="0" name=""/>
        <dsp:cNvSpPr/>
      </dsp:nvSpPr>
      <dsp:spPr>
        <a:xfrm>
          <a:off x="1385002" y="771764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698263"/>
              </a:moveTo>
              <a:lnTo>
                <a:pt x="183224" y="698263"/>
              </a:lnTo>
              <a:lnTo>
                <a:pt x="183224" y="0"/>
              </a:lnTo>
              <a:lnTo>
                <a:pt x="366448" y="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101182"/>
        <a:ext cx="39428" cy="39428"/>
      </dsp:txXfrm>
    </dsp:sp>
    <dsp:sp modelId="{FBA1D8E3-B212-40A4-9367-F5B80382E11F}">
      <dsp:nvSpPr>
        <dsp:cNvPr id="0" name=""/>
        <dsp:cNvSpPr/>
      </dsp:nvSpPr>
      <dsp:spPr>
        <a:xfrm rot="16200000">
          <a:off x="-364331" y="1190723"/>
          <a:ext cx="2940057" cy="558610"/>
        </a:xfrm>
        <a:prstGeom prst="rect">
          <a:avLst/>
        </a:prstGeom>
        <a:solidFill>
          <a:srgbClr val="F853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-364331" y="1190723"/>
        <a:ext cx="2940057" cy="558610"/>
      </dsp:txXfrm>
    </dsp:sp>
    <dsp:sp modelId="{DB573871-A674-4273-8830-F03050226792}">
      <dsp:nvSpPr>
        <dsp:cNvPr id="0" name=""/>
        <dsp:cNvSpPr/>
      </dsp:nvSpPr>
      <dsp:spPr>
        <a:xfrm>
          <a:off x="1751451" y="492459"/>
          <a:ext cx="1832243" cy="558610"/>
        </a:xfrm>
        <a:prstGeom prst="rect">
          <a:avLst/>
        </a:prstGeom>
        <a:solidFill>
          <a:srgbClr val="5C5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492459"/>
        <a:ext cx="1832243" cy="558610"/>
      </dsp:txXfrm>
    </dsp:sp>
    <dsp:sp modelId="{8819E659-93F6-4A4C-9A75-2CB74E769F7A}">
      <dsp:nvSpPr>
        <dsp:cNvPr id="0" name=""/>
        <dsp:cNvSpPr/>
      </dsp:nvSpPr>
      <dsp:spPr>
        <a:xfrm>
          <a:off x="1751451" y="1190723"/>
          <a:ext cx="1832243" cy="558610"/>
        </a:xfrm>
        <a:prstGeom prst="rect">
          <a:avLst/>
        </a:prstGeom>
        <a:solidFill>
          <a:srgbClr val="5C5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751451" y="1190723"/>
        <a:ext cx="1832243" cy="558610"/>
      </dsp:txXfrm>
    </dsp:sp>
    <dsp:sp modelId="{DABAD4C4-0E3F-4F0D-92DA-1D069C1BE552}">
      <dsp:nvSpPr>
        <dsp:cNvPr id="0" name=""/>
        <dsp:cNvSpPr/>
      </dsp:nvSpPr>
      <dsp:spPr>
        <a:xfrm>
          <a:off x="1751451" y="1888986"/>
          <a:ext cx="1832243" cy="558610"/>
        </a:xfrm>
        <a:prstGeom prst="rect">
          <a:avLst/>
        </a:prstGeom>
        <a:solidFill>
          <a:srgbClr val="5C5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1888986"/>
        <a:ext cx="1832243" cy="558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B4CE7-35F6-4767-99AC-70A8BA34D79F}">
      <dsp:nvSpPr>
        <dsp:cNvPr id="0" name=""/>
        <dsp:cNvSpPr/>
      </dsp:nvSpPr>
      <dsp:spPr>
        <a:xfrm>
          <a:off x="2678" y="491799"/>
          <a:ext cx="1171277" cy="702766"/>
        </a:xfrm>
        <a:prstGeom prst="flowChartProcess">
          <a:avLst/>
        </a:prstGeom>
        <a:solidFill>
          <a:srgbClr val="F853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678" y="491799"/>
        <a:ext cx="1171277" cy="702766"/>
      </dsp:txXfrm>
    </dsp:sp>
    <dsp:sp modelId="{299CEF93-A13E-4042-A2DA-9BDDFA591027}">
      <dsp:nvSpPr>
        <dsp:cNvPr id="0" name=""/>
        <dsp:cNvSpPr/>
      </dsp:nvSpPr>
      <dsp:spPr>
        <a:xfrm>
          <a:off x="1291083" y="697944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F853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291083" y="756039"/>
        <a:ext cx="173817" cy="174286"/>
      </dsp:txXfrm>
    </dsp:sp>
    <dsp:sp modelId="{31E970E5-DBA2-4A9D-AF0C-6917814E6025}">
      <dsp:nvSpPr>
        <dsp:cNvPr id="0" name=""/>
        <dsp:cNvSpPr/>
      </dsp:nvSpPr>
      <dsp:spPr>
        <a:xfrm>
          <a:off x="1642467" y="491799"/>
          <a:ext cx="1171277" cy="702766"/>
        </a:xfrm>
        <a:prstGeom prst="flowChartProcess">
          <a:avLst/>
        </a:prstGeom>
        <a:solidFill>
          <a:srgbClr val="F853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42467" y="491799"/>
        <a:ext cx="1171277" cy="702766"/>
      </dsp:txXfrm>
    </dsp:sp>
    <dsp:sp modelId="{2D21C90F-FE9B-4871-917F-1E051F677DDA}">
      <dsp:nvSpPr>
        <dsp:cNvPr id="0" name=""/>
        <dsp:cNvSpPr/>
      </dsp:nvSpPr>
      <dsp:spPr>
        <a:xfrm>
          <a:off x="2930872" y="697944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F853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930872" y="756039"/>
        <a:ext cx="173817" cy="174286"/>
      </dsp:txXfrm>
    </dsp:sp>
    <dsp:sp modelId="{2094AE5B-82BD-4BB4-829F-588187D11B1C}">
      <dsp:nvSpPr>
        <dsp:cNvPr id="0" name=""/>
        <dsp:cNvSpPr/>
      </dsp:nvSpPr>
      <dsp:spPr>
        <a:xfrm>
          <a:off x="3282255" y="491799"/>
          <a:ext cx="1171277" cy="702766"/>
        </a:xfrm>
        <a:prstGeom prst="flowChartProcess">
          <a:avLst/>
        </a:prstGeom>
        <a:solidFill>
          <a:srgbClr val="F853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kern="1200" dirty="0"/>
        </a:p>
      </dsp:txBody>
      <dsp:txXfrm>
        <a:off x="3282255" y="491799"/>
        <a:ext cx="1171277" cy="702766"/>
      </dsp:txXfrm>
    </dsp:sp>
    <dsp:sp modelId="{C67F7D43-069A-4CE5-8066-2F3CEDAAF34F}">
      <dsp:nvSpPr>
        <dsp:cNvPr id="0" name=""/>
        <dsp:cNvSpPr/>
      </dsp:nvSpPr>
      <dsp:spPr>
        <a:xfrm>
          <a:off x="4570660" y="697944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F853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570660" y="756039"/>
        <a:ext cx="173817" cy="174286"/>
      </dsp:txXfrm>
    </dsp:sp>
    <dsp:sp modelId="{A0FEB2EF-EA84-4D9D-BD99-88E47A240ECA}">
      <dsp:nvSpPr>
        <dsp:cNvPr id="0" name=""/>
        <dsp:cNvSpPr/>
      </dsp:nvSpPr>
      <dsp:spPr>
        <a:xfrm>
          <a:off x="4922043" y="491799"/>
          <a:ext cx="1171277" cy="702766"/>
        </a:xfrm>
        <a:prstGeom prst="flowChartProcess">
          <a:avLst/>
        </a:prstGeom>
        <a:solidFill>
          <a:srgbClr val="F8536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kern="1200" dirty="0"/>
        </a:p>
      </dsp:txBody>
      <dsp:txXfrm>
        <a:off x="4922043" y="491799"/>
        <a:ext cx="1171277" cy="702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B4CE7-35F6-4767-99AC-70A8BA34D79F}">
      <dsp:nvSpPr>
        <dsp:cNvPr id="0" name=""/>
        <dsp:cNvSpPr/>
      </dsp:nvSpPr>
      <dsp:spPr>
        <a:xfrm>
          <a:off x="2678" y="475253"/>
          <a:ext cx="1171277" cy="702766"/>
        </a:xfrm>
        <a:prstGeom prst="flowChartProcess">
          <a:avLst/>
        </a:prstGeom>
        <a:solidFill>
          <a:srgbClr val="5C5C5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678" y="475253"/>
        <a:ext cx="1171277" cy="702766"/>
      </dsp:txXfrm>
    </dsp:sp>
    <dsp:sp modelId="{299CEF93-A13E-4042-A2DA-9BDDFA591027}">
      <dsp:nvSpPr>
        <dsp:cNvPr id="0" name=""/>
        <dsp:cNvSpPr/>
      </dsp:nvSpPr>
      <dsp:spPr>
        <a:xfrm>
          <a:off x="1291083" y="681398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5C5C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291083" y="739493"/>
        <a:ext cx="173817" cy="174286"/>
      </dsp:txXfrm>
    </dsp:sp>
    <dsp:sp modelId="{31E970E5-DBA2-4A9D-AF0C-6917814E6025}">
      <dsp:nvSpPr>
        <dsp:cNvPr id="0" name=""/>
        <dsp:cNvSpPr/>
      </dsp:nvSpPr>
      <dsp:spPr>
        <a:xfrm>
          <a:off x="1642467" y="475253"/>
          <a:ext cx="1171277" cy="702766"/>
        </a:xfrm>
        <a:prstGeom prst="flowChartProcess">
          <a:avLst/>
        </a:prstGeom>
        <a:solidFill>
          <a:srgbClr val="5C5C5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42467" y="475253"/>
        <a:ext cx="1171277" cy="702766"/>
      </dsp:txXfrm>
    </dsp:sp>
    <dsp:sp modelId="{2D21C90F-FE9B-4871-917F-1E051F677DDA}">
      <dsp:nvSpPr>
        <dsp:cNvPr id="0" name=""/>
        <dsp:cNvSpPr/>
      </dsp:nvSpPr>
      <dsp:spPr>
        <a:xfrm>
          <a:off x="2930872" y="681398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5C5C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930872" y="739493"/>
        <a:ext cx="173817" cy="174286"/>
      </dsp:txXfrm>
    </dsp:sp>
    <dsp:sp modelId="{2094AE5B-82BD-4BB4-829F-588187D11B1C}">
      <dsp:nvSpPr>
        <dsp:cNvPr id="0" name=""/>
        <dsp:cNvSpPr/>
      </dsp:nvSpPr>
      <dsp:spPr>
        <a:xfrm>
          <a:off x="3282255" y="475253"/>
          <a:ext cx="1171277" cy="702766"/>
        </a:xfrm>
        <a:prstGeom prst="flowChartProcess">
          <a:avLst/>
        </a:prstGeom>
        <a:solidFill>
          <a:srgbClr val="5C5C5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kern="1200" dirty="0"/>
        </a:p>
      </dsp:txBody>
      <dsp:txXfrm>
        <a:off x="3282255" y="475253"/>
        <a:ext cx="1171277" cy="702766"/>
      </dsp:txXfrm>
    </dsp:sp>
    <dsp:sp modelId="{C67F7D43-069A-4CE5-8066-2F3CEDAAF34F}">
      <dsp:nvSpPr>
        <dsp:cNvPr id="0" name=""/>
        <dsp:cNvSpPr/>
      </dsp:nvSpPr>
      <dsp:spPr>
        <a:xfrm>
          <a:off x="4570660" y="681398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5C5C5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570660" y="739493"/>
        <a:ext cx="173817" cy="174286"/>
      </dsp:txXfrm>
    </dsp:sp>
    <dsp:sp modelId="{A0FEB2EF-EA84-4D9D-BD99-88E47A240ECA}">
      <dsp:nvSpPr>
        <dsp:cNvPr id="0" name=""/>
        <dsp:cNvSpPr/>
      </dsp:nvSpPr>
      <dsp:spPr>
        <a:xfrm>
          <a:off x="4922043" y="475253"/>
          <a:ext cx="1171277" cy="702766"/>
        </a:xfrm>
        <a:prstGeom prst="flowChartProcess">
          <a:avLst/>
        </a:prstGeom>
        <a:solidFill>
          <a:srgbClr val="5C5C5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kern="1200" dirty="0"/>
        </a:p>
      </dsp:txBody>
      <dsp:txXfrm>
        <a:off x="4922043" y="475253"/>
        <a:ext cx="1171277" cy="7027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58D7C-505B-4183-85B1-8E43FEF53A82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rgbClr val="F853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21DBB-1205-4528-AD29-237231F29519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rgbClr val="F853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C7DB7-4010-4997-BF7C-041524032768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rgbClr val="F853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EC7FE-23E8-4404-99EA-F97B83D19D80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rgbClr val="F853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F889C-50B6-47B9-AC3F-57441CC62727}">
      <dsp:nvSpPr>
        <dsp:cNvPr id="0" name=""/>
        <dsp:cNvSpPr/>
      </dsp:nvSpPr>
      <dsp:spPr>
        <a:xfrm>
          <a:off x="2032049" y="1145368"/>
          <a:ext cx="1255987" cy="1255987"/>
        </a:xfrm>
        <a:prstGeom prst="ellipse">
          <a:avLst/>
        </a:prstGeom>
        <a:solidFill>
          <a:srgbClr val="F853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ts val="1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622300">
            <a:lnSpc>
              <a:spcPts val="1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15984" y="1329303"/>
        <a:ext cx="888117" cy="888117"/>
      </dsp:txXfrm>
    </dsp:sp>
    <dsp:sp modelId="{0CD16593-3C0D-4E2E-B74A-F16BE7255BDB}">
      <dsp:nvSpPr>
        <dsp:cNvPr id="0" name=""/>
        <dsp:cNvSpPr/>
      </dsp:nvSpPr>
      <dsp:spPr>
        <a:xfrm>
          <a:off x="2220447" y="1609"/>
          <a:ext cx="879190" cy="879190"/>
        </a:xfrm>
        <a:prstGeom prst="ellipse">
          <a:avLst/>
        </a:prstGeom>
        <a:solidFill>
          <a:srgbClr val="5C5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sp:txBody>
      <dsp:txXfrm>
        <a:off x="2349201" y="130363"/>
        <a:ext cx="621682" cy="621682"/>
      </dsp:txXfrm>
    </dsp:sp>
    <dsp:sp modelId="{B9D15024-915A-49DA-909E-F19F557C7BE9}">
      <dsp:nvSpPr>
        <dsp:cNvPr id="0" name=""/>
        <dsp:cNvSpPr/>
      </dsp:nvSpPr>
      <dsp:spPr>
        <a:xfrm>
          <a:off x="3552604" y="1333766"/>
          <a:ext cx="879190" cy="879190"/>
        </a:xfrm>
        <a:prstGeom prst="ellipse">
          <a:avLst/>
        </a:prstGeom>
        <a:solidFill>
          <a:srgbClr val="5C5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3681358" y="1462520"/>
        <a:ext cx="621682" cy="621682"/>
      </dsp:txXfrm>
    </dsp:sp>
    <dsp:sp modelId="{2FCFBB84-F833-43EB-84C5-3F4659E5D5B4}">
      <dsp:nvSpPr>
        <dsp:cNvPr id="0" name=""/>
        <dsp:cNvSpPr/>
      </dsp:nvSpPr>
      <dsp:spPr>
        <a:xfrm>
          <a:off x="2220447" y="2665923"/>
          <a:ext cx="879190" cy="879190"/>
        </a:xfrm>
        <a:prstGeom prst="ellipse">
          <a:avLst/>
        </a:prstGeom>
        <a:solidFill>
          <a:srgbClr val="5C5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2349201" y="2794677"/>
        <a:ext cx="621682" cy="621682"/>
      </dsp:txXfrm>
    </dsp:sp>
    <dsp:sp modelId="{55DB5AF5-1E33-4E8E-90F9-F749D7260220}">
      <dsp:nvSpPr>
        <dsp:cNvPr id="0" name=""/>
        <dsp:cNvSpPr/>
      </dsp:nvSpPr>
      <dsp:spPr>
        <a:xfrm>
          <a:off x="888290" y="1333766"/>
          <a:ext cx="879190" cy="879190"/>
        </a:xfrm>
        <a:prstGeom prst="ellipse">
          <a:avLst/>
        </a:prstGeom>
        <a:solidFill>
          <a:srgbClr val="5C5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1017044" y="1462520"/>
        <a:ext cx="621682" cy="6216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1AB61-91C3-46CF-BC4A-51A9EF6CDB51}">
      <dsp:nvSpPr>
        <dsp:cNvPr id="0" name=""/>
        <dsp:cNvSpPr/>
      </dsp:nvSpPr>
      <dsp:spPr>
        <a:xfrm>
          <a:off x="2189930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853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2565142" y="1854018"/>
        <a:ext cx="801865" cy="546132"/>
      </dsp:txXfrm>
    </dsp:sp>
    <dsp:sp modelId="{0CB6A097-8455-4FB5-B048-42278F1D8199}">
      <dsp:nvSpPr>
        <dsp:cNvPr id="0" name=""/>
        <dsp:cNvSpPr/>
      </dsp:nvSpPr>
      <dsp:spPr>
        <a:xfrm>
          <a:off x="241714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C5C5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8A0200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b="1" kern="1200" spc="10" baseline="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微软雅黑" pitchFamily="34" charset="-122"/>
            <a:cs typeface="Arial" panose="020B0604020202020204" pitchFamily="34" charset="0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8A0200"/>
            </a:solidFill>
          </a:endParaRPr>
        </a:p>
      </dsp:txBody>
      <dsp:txXfrm>
        <a:off x="258705" y="1854018"/>
        <a:ext cx="801865" cy="546132"/>
      </dsp:txXfrm>
    </dsp:sp>
    <dsp:sp modelId="{7D94316D-6B7C-4757-B8B7-716E3B96E523}">
      <dsp:nvSpPr>
        <dsp:cNvPr id="0" name=""/>
        <dsp:cNvSpPr/>
      </dsp:nvSpPr>
      <dsp:spPr>
        <a:xfrm>
          <a:off x="2189930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C5C5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8A0200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b="1" kern="1200" spc="10" baseline="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微软雅黑" pitchFamily="34" charset="-122"/>
            <a:cs typeface="Arial" panose="020B0604020202020204" pitchFamily="34" charset="0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8A0200"/>
            </a:solidFill>
          </a:endParaRPr>
        </a:p>
      </dsp:txBody>
      <dsp:txXfrm>
        <a:off x="2565142" y="16991"/>
        <a:ext cx="801865" cy="546132"/>
      </dsp:txXfrm>
    </dsp:sp>
    <dsp:sp modelId="{CB6ED897-BA72-46D1-B768-9B451C352614}">
      <dsp:nvSpPr>
        <dsp:cNvPr id="0" name=""/>
        <dsp:cNvSpPr/>
      </dsp:nvSpPr>
      <dsp:spPr>
        <a:xfrm>
          <a:off x="241714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853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258705" y="16991"/>
        <a:ext cx="801865" cy="546132"/>
      </dsp:txXfrm>
    </dsp:sp>
    <dsp:sp modelId="{801DC670-6713-4145-8934-5D4DBC9D4454}">
      <dsp:nvSpPr>
        <dsp:cNvPr id="0" name=""/>
        <dsp:cNvSpPr/>
      </dsp:nvSpPr>
      <dsp:spPr>
        <a:xfrm>
          <a:off x="742062" y="137777"/>
          <a:ext cx="1046622" cy="1046622"/>
        </a:xfrm>
        <a:prstGeom prst="pieWedge">
          <a:avLst/>
        </a:prstGeom>
        <a:solidFill>
          <a:srgbClr val="F853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48610" y="444325"/>
        <a:ext cx="740074" cy="740074"/>
      </dsp:txXfrm>
    </dsp:sp>
    <dsp:sp modelId="{BFF11DB9-2E55-4C57-AFFF-06E0251BCE7C}">
      <dsp:nvSpPr>
        <dsp:cNvPr id="0" name=""/>
        <dsp:cNvSpPr/>
      </dsp:nvSpPr>
      <dsp:spPr>
        <a:xfrm rot="5400000">
          <a:off x="1837027" y="137777"/>
          <a:ext cx="1046622" cy="1046622"/>
        </a:xfrm>
        <a:prstGeom prst="pieWedge">
          <a:avLst/>
        </a:prstGeom>
        <a:solidFill>
          <a:srgbClr val="5C5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kern="1200" dirty="0"/>
        </a:p>
      </dsp:txBody>
      <dsp:txXfrm rot="-5400000">
        <a:off x="1837027" y="444325"/>
        <a:ext cx="740074" cy="740074"/>
      </dsp:txXfrm>
    </dsp:sp>
    <dsp:sp modelId="{61B73589-60EA-4ED3-A780-51439EEA74FB}">
      <dsp:nvSpPr>
        <dsp:cNvPr id="0" name=""/>
        <dsp:cNvSpPr/>
      </dsp:nvSpPr>
      <dsp:spPr>
        <a:xfrm rot="10800000">
          <a:off x="1837027" y="1232742"/>
          <a:ext cx="1046622" cy="1046622"/>
        </a:xfrm>
        <a:prstGeom prst="pieWedge">
          <a:avLst/>
        </a:prstGeom>
        <a:solidFill>
          <a:srgbClr val="F853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spc="30" baseline="0" dirty="0"/>
        </a:p>
      </dsp:txBody>
      <dsp:txXfrm rot="10800000">
        <a:off x="1837027" y="1232742"/>
        <a:ext cx="740074" cy="740074"/>
      </dsp:txXfrm>
    </dsp:sp>
    <dsp:sp modelId="{1FC4EA25-59C1-4E00-B1BF-0719AA0AD407}">
      <dsp:nvSpPr>
        <dsp:cNvPr id="0" name=""/>
        <dsp:cNvSpPr/>
      </dsp:nvSpPr>
      <dsp:spPr>
        <a:xfrm rot="16200000">
          <a:off x="742062" y="1232742"/>
          <a:ext cx="1046622" cy="1046622"/>
        </a:xfrm>
        <a:prstGeom prst="pieWedge">
          <a:avLst/>
        </a:prstGeom>
        <a:solidFill>
          <a:srgbClr val="5C5C5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kern="1200" dirty="0"/>
        </a:p>
      </dsp:txBody>
      <dsp:txXfrm rot="5400000">
        <a:off x="1048610" y="1232742"/>
        <a:ext cx="740074" cy="740074"/>
      </dsp:txXfrm>
    </dsp:sp>
    <dsp:sp modelId="{03D03A18-B22B-4FC8-B85B-1CA6FCC408E5}">
      <dsp:nvSpPr>
        <dsp:cNvPr id="0" name=""/>
        <dsp:cNvSpPr/>
      </dsp:nvSpPr>
      <dsp:spPr>
        <a:xfrm>
          <a:off x="1632175" y="991028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49ED2-8477-4876-8184-134190060446}">
      <dsp:nvSpPr>
        <dsp:cNvPr id="0" name=""/>
        <dsp:cNvSpPr/>
      </dsp:nvSpPr>
      <dsp:spPr>
        <a:xfrm rot="10800000">
          <a:off x="1632175" y="1111885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0FD2A-C32F-4D82-928D-152F4F6875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9D86C-B805-45DB-82C7-61447DC87A5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043813A7-9426-4E6C-B929-E500A3A780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3A99B50E-3109-46C3-8C3F-E04547D954D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3.xml"/><Relationship Id="rId8" Type="http://schemas.openxmlformats.org/officeDocument/2006/relationships/diagramQuickStyle" Target="../diagrams/quickStyle3.xml"/><Relationship Id="rId7" Type="http://schemas.openxmlformats.org/officeDocument/2006/relationships/diagramLayout" Target="../diagrams/layout3.xml"/><Relationship Id="rId6" Type="http://schemas.openxmlformats.org/officeDocument/2006/relationships/diagramData" Target="../diagrams/data3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1" Type="http://schemas.openxmlformats.org/officeDocument/2006/relationships/slideLayout" Target="../slideLayouts/slideLayout1.xml"/><Relationship Id="rId10" Type="http://schemas.microsoft.com/office/2007/relationships/diagramDrawing" Target="../diagrams/drawing3.xml"/><Relationship Id="rId1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09" name="矩形 208"/>
          <p:cNvSpPr/>
          <p:nvPr/>
        </p:nvSpPr>
        <p:spPr>
          <a:xfrm>
            <a:off x="4034440" y="3609368"/>
            <a:ext cx="1141381" cy="370905"/>
          </a:xfrm>
          <a:prstGeom prst="rect">
            <a:avLst/>
          </a:prstGeom>
          <a:solidFill>
            <a:srgbClr val="F8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b="1" dirty="0">
                <a:solidFill>
                  <a:prstClr val="white"/>
                </a:solidFill>
              </a:rPr>
              <a:t>START!</a:t>
            </a:r>
            <a:endParaRPr lang="zh-CN" altLang="en-US" sz="1350" b="1" dirty="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194129" y="1965064"/>
            <a:ext cx="4822002" cy="1016652"/>
            <a:chOff x="2194129" y="1965064"/>
            <a:chExt cx="4822002" cy="1016652"/>
          </a:xfrm>
        </p:grpSpPr>
        <p:sp>
          <p:nvSpPr>
            <p:cNvPr id="223" name="文本框 222"/>
            <p:cNvSpPr txBox="1"/>
            <p:nvPr/>
          </p:nvSpPr>
          <p:spPr>
            <a:xfrm>
              <a:off x="2194129" y="2073775"/>
              <a:ext cx="4822002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5300" spc="1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POWERPOINT</a:t>
              </a:r>
              <a:endParaRPr lang="zh-CN" altLang="en-US" sz="5300" spc="1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  <p:sp>
          <p:nvSpPr>
            <p:cNvPr id="224" name="文本框 223"/>
            <p:cNvSpPr txBox="1"/>
            <p:nvPr/>
          </p:nvSpPr>
          <p:spPr>
            <a:xfrm>
              <a:off x="3163055" y="1965064"/>
              <a:ext cx="2884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050" b="1" dirty="0">
                  <a:solidFill>
                    <a:srgbClr val="F85360"/>
                  </a:solidFill>
                </a:rPr>
                <a:t>Shanghai Rapidesign Advertising </a:t>
              </a:r>
              <a:r>
                <a:rPr lang="en-US" altLang="zh-CN" sz="1050" b="1" dirty="0" err="1">
                  <a:solidFill>
                    <a:srgbClr val="F85360"/>
                  </a:solidFill>
                </a:rPr>
                <a:t>Co.,ltd</a:t>
              </a:r>
              <a:endParaRPr lang="zh-CN" altLang="en-US" sz="1050" b="1" dirty="0">
                <a:solidFill>
                  <a:srgbClr val="F85360"/>
                </a:solidFill>
              </a:endParaRPr>
            </a:p>
            <a:p>
              <a:pPr algn="dist" defTabSz="685800"/>
              <a:endParaRPr lang="zh-CN" altLang="en-US" sz="1050" dirty="0">
                <a:solidFill>
                  <a:srgbClr val="F85360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426683" y="616309"/>
            <a:ext cx="2356895" cy="722972"/>
            <a:chOff x="3477976" y="576553"/>
            <a:chExt cx="2356895" cy="722972"/>
          </a:xfrm>
        </p:grpSpPr>
        <p:sp>
          <p:nvSpPr>
            <p:cNvPr id="210" name="椭圆 209"/>
            <p:cNvSpPr/>
            <p:nvPr/>
          </p:nvSpPr>
          <p:spPr>
            <a:xfrm>
              <a:off x="4237018" y="576553"/>
              <a:ext cx="722972" cy="722972"/>
            </a:xfrm>
            <a:prstGeom prst="ellipse">
              <a:avLst/>
            </a:prstGeom>
            <a:solidFill>
              <a:srgbClr val="F85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9" name="文本框 218"/>
            <p:cNvSpPr txBox="1"/>
            <p:nvPr/>
          </p:nvSpPr>
          <p:spPr>
            <a:xfrm>
              <a:off x="3477976" y="805921"/>
              <a:ext cx="7457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200" spc="9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RAPID</a:t>
              </a:r>
              <a:endParaRPr lang="zh-CN" altLang="en-US" sz="1200" spc="9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  <p:sp>
          <p:nvSpPr>
            <p:cNvPr id="220" name="文本框 219"/>
            <p:cNvSpPr txBox="1"/>
            <p:nvPr/>
          </p:nvSpPr>
          <p:spPr>
            <a:xfrm>
              <a:off x="4979829" y="805921"/>
              <a:ext cx="85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200" spc="9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DESIGN</a:t>
              </a:r>
              <a:endParaRPr lang="zh-CN" altLang="en-US" sz="1200" spc="9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9015" y="619387"/>
              <a:ext cx="513861" cy="606176"/>
            </a:xfrm>
            <a:prstGeom prst="rect">
              <a:avLst/>
            </a:prstGeom>
          </p:spPr>
        </p:pic>
      </p:grpSp>
      <p:sp>
        <p:nvSpPr>
          <p:cNvPr id="221" name="矩形 220"/>
          <p:cNvSpPr/>
          <p:nvPr/>
        </p:nvSpPr>
        <p:spPr>
          <a:xfrm>
            <a:off x="3699364" y="4732613"/>
            <a:ext cx="1838035" cy="290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>
              <a:lnSpc>
                <a:spcPts val="1900"/>
              </a:lnSpc>
            </a:pPr>
            <a:r>
              <a:rPr lang="zh-CN" altLang="en-US" sz="500" spc="15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适用于商务汇报演示及相关类别演示</a:t>
            </a:r>
            <a:endParaRPr lang="zh-CN" altLang="en-US" sz="500" spc="15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163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5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6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7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8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9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0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1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2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83" name="组合 282"/>
          <p:cNvGrpSpPr/>
          <p:nvPr/>
        </p:nvGrpSpPr>
        <p:grpSpPr>
          <a:xfrm>
            <a:off x="1693963" y="1018551"/>
            <a:ext cx="621338" cy="621338"/>
            <a:chOff x="1661309" y="1098045"/>
            <a:chExt cx="621338" cy="621338"/>
          </a:xfrm>
        </p:grpSpPr>
        <p:sp>
          <p:nvSpPr>
            <p:cNvPr id="284" name="椭圆 283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F85360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5" name="椭圆 284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6" name="组合 285"/>
          <p:cNvGrpSpPr/>
          <p:nvPr/>
        </p:nvGrpSpPr>
        <p:grpSpPr>
          <a:xfrm>
            <a:off x="4251420" y="1018551"/>
            <a:ext cx="621338" cy="621338"/>
            <a:chOff x="1661309" y="1098045"/>
            <a:chExt cx="621338" cy="621338"/>
          </a:xfrm>
        </p:grpSpPr>
        <p:sp>
          <p:nvSpPr>
            <p:cNvPr id="287" name="椭圆 286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5C5C5C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8" name="椭圆 287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6797135" y="1018551"/>
            <a:ext cx="621338" cy="621338"/>
            <a:chOff x="1661309" y="1098045"/>
            <a:chExt cx="621338" cy="621338"/>
          </a:xfrm>
        </p:grpSpPr>
        <p:sp>
          <p:nvSpPr>
            <p:cNvPr id="290" name="椭圆 289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F85360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1" name="椭圆 290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2" name="组合 291"/>
          <p:cNvGrpSpPr/>
          <p:nvPr/>
        </p:nvGrpSpPr>
        <p:grpSpPr>
          <a:xfrm>
            <a:off x="862727" y="1736351"/>
            <a:ext cx="2252870" cy="2438521"/>
            <a:chOff x="943767" y="1668256"/>
            <a:chExt cx="2252870" cy="2438521"/>
          </a:xfrm>
        </p:grpSpPr>
        <p:grpSp>
          <p:nvGrpSpPr>
            <p:cNvPr id="293" name="组合 292"/>
            <p:cNvGrpSpPr/>
            <p:nvPr/>
          </p:nvGrpSpPr>
          <p:grpSpPr>
            <a:xfrm>
              <a:off x="943767" y="1668256"/>
              <a:ext cx="2252870" cy="2438521"/>
              <a:chOff x="943767" y="1668256"/>
              <a:chExt cx="2252870" cy="2438521"/>
            </a:xfrm>
          </p:grpSpPr>
          <p:sp>
            <p:nvSpPr>
              <p:cNvPr id="295" name="矩形 294"/>
              <p:cNvSpPr/>
              <p:nvPr/>
            </p:nvSpPr>
            <p:spPr>
              <a:xfrm>
                <a:off x="943767" y="1668256"/>
                <a:ext cx="2252870" cy="2438521"/>
              </a:xfrm>
              <a:prstGeom prst="rect">
                <a:avLst/>
              </a:prstGeom>
              <a:solidFill>
                <a:srgbClr val="F8536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96" name="组合 295"/>
              <p:cNvGrpSpPr/>
              <p:nvPr/>
            </p:nvGrpSpPr>
            <p:grpSpPr>
              <a:xfrm>
                <a:off x="1073259" y="1829920"/>
                <a:ext cx="1950398" cy="1350018"/>
                <a:chOff x="1073259" y="1822578"/>
                <a:chExt cx="1950398" cy="1350018"/>
              </a:xfrm>
            </p:grpSpPr>
            <p:sp>
              <p:nvSpPr>
                <p:cNvPr id="297" name="文本框 296"/>
                <p:cNvSpPr txBox="1"/>
                <p:nvPr/>
              </p:nvSpPr>
              <p:spPr>
                <a:xfrm>
                  <a:off x="1429948" y="1822578"/>
                  <a:ext cx="13346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8" name="矩形 1"/>
                <p:cNvSpPr>
                  <a:spLocks noChangeArrowheads="1"/>
                </p:cNvSpPr>
                <p:nvPr/>
              </p:nvSpPr>
              <p:spPr bwMode="auto">
                <a:xfrm>
                  <a:off x="1073259" y="2156933"/>
                  <a:ext cx="1950398" cy="1015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294" name="图片 29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69904" y="3293958"/>
              <a:ext cx="491720" cy="509932"/>
            </a:xfrm>
            <a:prstGeom prst="rect">
              <a:avLst/>
            </a:prstGeom>
          </p:spPr>
        </p:pic>
      </p:grpSp>
      <p:grpSp>
        <p:nvGrpSpPr>
          <p:cNvPr id="299" name="组合 298"/>
          <p:cNvGrpSpPr/>
          <p:nvPr/>
        </p:nvGrpSpPr>
        <p:grpSpPr>
          <a:xfrm>
            <a:off x="3420184" y="1736351"/>
            <a:ext cx="2252870" cy="2438521"/>
            <a:chOff x="3501224" y="1668256"/>
            <a:chExt cx="2252870" cy="2438521"/>
          </a:xfrm>
        </p:grpSpPr>
        <p:grpSp>
          <p:nvGrpSpPr>
            <p:cNvPr id="300" name="组合 299"/>
            <p:cNvGrpSpPr/>
            <p:nvPr/>
          </p:nvGrpSpPr>
          <p:grpSpPr>
            <a:xfrm>
              <a:off x="3501224" y="1668256"/>
              <a:ext cx="2252870" cy="2438521"/>
              <a:chOff x="3501224" y="1668256"/>
              <a:chExt cx="2252870" cy="2438521"/>
            </a:xfrm>
          </p:grpSpPr>
          <p:sp>
            <p:nvSpPr>
              <p:cNvPr id="302" name="矩形 301"/>
              <p:cNvSpPr/>
              <p:nvPr/>
            </p:nvSpPr>
            <p:spPr>
              <a:xfrm>
                <a:off x="3501224" y="1668256"/>
                <a:ext cx="2252870" cy="2438521"/>
              </a:xfrm>
              <a:prstGeom prst="rect">
                <a:avLst/>
              </a:prstGeom>
              <a:solidFill>
                <a:srgbClr val="5C5C5C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03" name="组合 302"/>
              <p:cNvGrpSpPr/>
              <p:nvPr/>
            </p:nvGrpSpPr>
            <p:grpSpPr>
              <a:xfrm>
                <a:off x="3607701" y="1829920"/>
                <a:ext cx="2081006" cy="1350018"/>
                <a:chOff x="3607701" y="1900870"/>
                <a:chExt cx="2081006" cy="1350018"/>
              </a:xfrm>
            </p:grpSpPr>
            <p:sp>
              <p:nvSpPr>
                <p:cNvPr id="304" name="文本框 303"/>
                <p:cNvSpPr txBox="1"/>
                <p:nvPr/>
              </p:nvSpPr>
              <p:spPr>
                <a:xfrm>
                  <a:off x="4035782" y="1900870"/>
                  <a:ext cx="13907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5" name="矩形 1"/>
                <p:cNvSpPr>
                  <a:spLocks noChangeArrowheads="1"/>
                </p:cNvSpPr>
                <p:nvPr/>
              </p:nvSpPr>
              <p:spPr bwMode="auto">
                <a:xfrm>
                  <a:off x="3607701" y="2262412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301" name="图片 30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4866" y="3341814"/>
              <a:ext cx="360224" cy="514606"/>
            </a:xfrm>
            <a:prstGeom prst="rect">
              <a:avLst/>
            </a:prstGeom>
          </p:spPr>
        </p:pic>
      </p:grpSp>
      <p:grpSp>
        <p:nvGrpSpPr>
          <p:cNvPr id="306" name="组合 305"/>
          <p:cNvGrpSpPr/>
          <p:nvPr/>
        </p:nvGrpSpPr>
        <p:grpSpPr>
          <a:xfrm>
            <a:off x="5969966" y="1736351"/>
            <a:ext cx="2252870" cy="2438521"/>
            <a:chOff x="6051006" y="1668256"/>
            <a:chExt cx="2252870" cy="2438521"/>
          </a:xfrm>
        </p:grpSpPr>
        <p:grpSp>
          <p:nvGrpSpPr>
            <p:cNvPr id="307" name="组合 306"/>
            <p:cNvGrpSpPr/>
            <p:nvPr/>
          </p:nvGrpSpPr>
          <p:grpSpPr>
            <a:xfrm>
              <a:off x="6051006" y="1668256"/>
              <a:ext cx="2252870" cy="2438521"/>
              <a:chOff x="6051006" y="1668256"/>
              <a:chExt cx="2252870" cy="2438521"/>
            </a:xfrm>
          </p:grpSpPr>
          <p:sp>
            <p:nvSpPr>
              <p:cNvPr id="309" name="矩形 308"/>
              <p:cNvSpPr/>
              <p:nvPr/>
            </p:nvSpPr>
            <p:spPr>
              <a:xfrm>
                <a:off x="6051006" y="1668256"/>
                <a:ext cx="2252870" cy="2438521"/>
              </a:xfrm>
              <a:prstGeom prst="rect">
                <a:avLst/>
              </a:prstGeom>
              <a:solidFill>
                <a:srgbClr val="F8536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0" name="组合 309"/>
              <p:cNvGrpSpPr/>
              <p:nvPr/>
            </p:nvGrpSpPr>
            <p:grpSpPr>
              <a:xfrm>
                <a:off x="6164556" y="1829920"/>
                <a:ext cx="2081006" cy="1322831"/>
                <a:chOff x="6164556" y="1880082"/>
                <a:chExt cx="2081006" cy="1322831"/>
              </a:xfrm>
            </p:grpSpPr>
            <p:sp>
              <p:nvSpPr>
                <p:cNvPr id="311" name="文本框 310"/>
                <p:cNvSpPr txBox="1"/>
                <p:nvPr/>
              </p:nvSpPr>
              <p:spPr>
                <a:xfrm>
                  <a:off x="6535665" y="1880082"/>
                  <a:ext cx="13387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2" name="矩形 1"/>
                <p:cNvSpPr>
                  <a:spLocks noChangeArrowheads="1"/>
                </p:cNvSpPr>
                <p:nvPr/>
              </p:nvSpPr>
              <p:spPr bwMode="auto">
                <a:xfrm>
                  <a:off x="6164556" y="2214437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308" name="图片 30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9578" y="3373420"/>
              <a:ext cx="488245" cy="332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163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5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6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7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8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9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0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1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2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1137757" y="967615"/>
            <a:ext cx="1870030" cy="3252722"/>
            <a:chOff x="1137785" y="950456"/>
            <a:chExt cx="1870030" cy="3252722"/>
          </a:xfrm>
        </p:grpSpPr>
        <p:grpSp>
          <p:nvGrpSpPr>
            <p:cNvPr id="141" name="组合 140"/>
            <p:cNvGrpSpPr/>
            <p:nvPr/>
          </p:nvGrpSpPr>
          <p:grpSpPr>
            <a:xfrm>
              <a:off x="1137785" y="1656505"/>
              <a:ext cx="1870030" cy="2546673"/>
              <a:chOff x="1119757" y="1818417"/>
              <a:chExt cx="1870030" cy="2546673"/>
            </a:xfrm>
          </p:grpSpPr>
          <p:pic>
            <p:nvPicPr>
              <p:cNvPr id="145" name="图片 144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4380" y="1818417"/>
                <a:ext cx="1585951" cy="1369939"/>
              </a:xfrm>
              <a:prstGeom prst="rect">
                <a:avLst/>
              </a:prstGeom>
              <a:solidFill>
                <a:srgbClr val="EF6A54"/>
              </a:solidFill>
              <a:ln w="19050">
                <a:solidFill>
                  <a:srgbClr val="F85360"/>
                </a:solidFill>
              </a:ln>
            </p:spPr>
          </p:pic>
          <p:grpSp>
            <p:nvGrpSpPr>
              <p:cNvPr id="146" name="组合 145"/>
              <p:cNvGrpSpPr/>
              <p:nvPr/>
            </p:nvGrpSpPr>
            <p:grpSpPr>
              <a:xfrm>
                <a:off x="1119757" y="3296122"/>
                <a:ext cx="1870030" cy="1068968"/>
                <a:chOff x="923556" y="1959945"/>
                <a:chExt cx="1870030" cy="1068968"/>
              </a:xfrm>
            </p:grpSpPr>
            <p:sp>
              <p:nvSpPr>
                <p:cNvPr id="147" name="矩形 91"/>
                <p:cNvSpPr>
                  <a:spLocks noChangeArrowheads="1"/>
                </p:cNvSpPr>
                <p:nvPr/>
              </p:nvSpPr>
              <p:spPr bwMode="auto">
                <a:xfrm>
                  <a:off x="923556" y="2244083"/>
                  <a:ext cx="187003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8" name="文本框 147"/>
                <p:cNvSpPr txBox="1"/>
                <p:nvPr/>
              </p:nvSpPr>
              <p:spPr>
                <a:xfrm>
                  <a:off x="1336146" y="1959945"/>
                  <a:ext cx="10100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42" name="组合 141"/>
            <p:cNvGrpSpPr/>
            <p:nvPr/>
          </p:nvGrpSpPr>
          <p:grpSpPr>
            <a:xfrm>
              <a:off x="1775003" y="950456"/>
              <a:ext cx="621338" cy="621338"/>
              <a:chOff x="1661309" y="1098045"/>
              <a:chExt cx="621338" cy="621338"/>
            </a:xfrm>
          </p:grpSpPr>
          <p:sp>
            <p:nvSpPr>
              <p:cNvPr id="143" name="椭圆 142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F85360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椭圆 143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9" name="组合 148"/>
          <p:cNvGrpSpPr/>
          <p:nvPr/>
        </p:nvGrpSpPr>
        <p:grpSpPr>
          <a:xfrm>
            <a:off x="3717262" y="967615"/>
            <a:ext cx="1918617" cy="3251870"/>
            <a:chOff x="3717290" y="950456"/>
            <a:chExt cx="1918617" cy="3251870"/>
          </a:xfrm>
        </p:grpSpPr>
        <p:grpSp>
          <p:nvGrpSpPr>
            <p:cNvPr id="150" name="组合 149"/>
            <p:cNvGrpSpPr/>
            <p:nvPr/>
          </p:nvGrpSpPr>
          <p:grpSpPr>
            <a:xfrm>
              <a:off x="3717290" y="1662529"/>
              <a:ext cx="1918617" cy="2539797"/>
              <a:chOff x="3699262" y="1824441"/>
              <a:chExt cx="1918617" cy="2539797"/>
            </a:xfrm>
          </p:grpSpPr>
          <p:grpSp>
            <p:nvGrpSpPr>
              <p:cNvPr id="154" name="组合 153"/>
              <p:cNvGrpSpPr/>
              <p:nvPr/>
            </p:nvGrpSpPr>
            <p:grpSpPr>
              <a:xfrm>
                <a:off x="3773758" y="1824441"/>
                <a:ext cx="1674048" cy="1409097"/>
                <a:chOff x="4679949" y="3802158"/>
                <a:chExt cx="1391638" cy="1171384"/>
              </a:xfrm>
            </p:grpSpPr>
            <p:sp>
              <p:nvSpPr>
                <p:cNvPr id="158" name="矩形 157"/>
                <p:cNvSpPr/>
                <p:nvPr/>
              </p:nvSpPr>
              <p:spPr>
                <a:xfrm>
                  <a:off x="4679949" y="3802158"/>
                  <a:ext cx="1391638" cy="117138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5C5C5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159" name="图片 15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895348" y="3867959"/>
                  <a:ext cx="1038161" cy="11049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155" name="组合 154"/>
              <p:cNvGrpSpPr/>
              <p:nvPr/>
            </p:nvGrpSpPr>
            <p:grpSpPr>
              <a:xfrm>
                <a:off x="3699262" y="3316351"/>
                <a:ext cx="1918617" cy="1047887"/>
                <a:chOff x="3713581" y="3455497"/>
                <a:chExt cx="1918617" cy="1047887"/>
              </a:xfrm>
            </p:grpSpPr>
            <p:sp>
              <p:nvSpPr>
                <p:cNvPr id="156" name="文本框 155"/>
                <p:cNvSpPr txBox="1"/>
                <p:nvPr/>
              </p:nvSpPr>
              <p:spPr>
                <a:xfrm>
                  <a:off x="4125034" y="3455497"/>
                  <a:ext cx="11709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7" name="矩形 156"/>
                <p:cNvSpPr>
                  <a:spLocks noChangeArrowheads="1"/>
                </p:cNvSpPr>
                <p:nvPr/>
              </p:nvSpPr>
              <p:spPr bwMode="auto">
                <a:xfrm>
                  <a:off x="3713581" y="3718554"/>
                  <a:ext cx="1918617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51" name="组合 150"/>
            <p:cNvGrpSpPr/>
            <p:nvPr/>
          </p:nvGrpSpPr>
          <p:grpSpPr>
            <a:xfrm>
              <a:off x="4332460" y="950456"/>
              <a:ext cx="621338" cy="621338"/>
              <a:chOff x="1661309" y="1098045"/>
              <a:chExt cx="621338" cy="621338"/>
            </a:xfrm>
          </p:grpSpPr>
          <p:sp>
            <p:nvSpPr>
              <p:cNvPr id="152" name="椭圆 151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5C5C5C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0" name="组合 159"/>
          <p:cNvGrpSpPr/>
          <p:nvPr/>
        </p:nvGrpSpPr>
        <p:grpSpPr>
          <a:xfrm>
            <a:off x="6311935" y="967615"/>
            <a:ext cx="1933540" cy="3266883"/>
            <a:chOff x="6311963" y="950456"/>
            <a:chExt cx="1933540" cy="3266883"/>
          </a:xfrm>
        </p:grpSpPr>
        <p:grpSp>
          <p:nvGrpSpPr>
            <p:cNvPr id="161" name="组合 160"/>
            <p:cNvGrpSpPr/>
            <p:nvPr/>
          </p:nvGrpSpPr>
          <p:grpSpPr>
            <a:xfrm>
              <a:off x="6311963" y="1654980"/>
              <a:ext cx="1933540" cy="2562359"/>
              <a:chOff x="6293935" y="1816892"/>
              <a:chExt cx="1933540" cy="2562359"/>
            </a:xfrm>
          </p:grpSpPr>
          <p:grpSp>
            <p:nvGrpSpPr>
              <p:cNvPr id="176" name="组合 175"/>
              <p:cNvGrpSpPr/>
              <p:nvPr/>
            </p:nvGrpSpPr>
            <p:grpSpPr>
              <a:xfrm>
                <a:off x="6375316" y="1816892"/>
                <a:ext cx="1627576" cy="1397331"/>
                <a:chOff x="5879147" y="780734"/>
                <a:chExt cx="1380496" cy="1185203"/>
              </a:xfrm>
            </p:grpSpPr>
            <p:sp>
              <p:nvSpPr>
                <p:cNvPr id="180" name="矩形 179"/>
                <p:cNvSpPr/>
                <p:nvPr/>
              </p:nvSpPr>
              <p:spPr>
                <a:xfrm>
                  <a:off x="5879147" y="780734"/>
                  <a:ext cx="1380496" cy="11814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853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194" name="图片 193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472" b="18921"/>
                <a:stretch>
                  <a:fillRect/>
                </a:stretch>
              </p:blipFill>
              <p:spPr>
                <a:xfrm>
                  <a:off x="6198636" y="802007"/>
                  <a:ext cx="827195" cy="116393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177" name="组合 176"/>
              <p:cNvGrpSpPr/>
              <p:nvPr/>
            </p:nvGrpSpPr>
            <p:grpSpPr>
              <a:xfrm>
                <a:off x="6293935" y="3297900"/>
                <a:ext cx="1933540" cy="1081351"/>
                <a:chOff x="923555" y="1936265"/>
                <a:chExt cx="1933540" cy="1081351"/>
              </a:xfrm>
            </p:grpSpPr>
            <p:sp>
              <p:nvSpPr>
                <p:cNvPr id="178" name="矩形 91"/>
                <p:cNvSpPr>
                  <a:spLocks noChangeArrowheads="1"/>
                </p:cNvSpPr>
                <p:nvPr/>
              </p:nvSpPr>
              <p:spPr bwMode="auto">
                <a:xfrm>
                  <a:off x="923555" y="2232786"/>
                  <a:ext cx="193354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9" name="文本框 178"/>
                <p:cNvSpPr txBox="1"/>
                <p:nvPr/>
              </p:nvSpPr>
              <p:spPr>
                <a:xfrm>
                  <a:off x="1355923" y="1936265"/>
                  <a:ext cx="10266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66" name="组合 165"/>
            <p:cNvGrpSpPr/>
            <p:nvPr/>
          </p:nvGrpSpPr>
          <p:grpSpPr>
            <a:xfrm>
              <a:off x="6884801" y="950456"/>
              <a:ext cx="621338" cy="621338"/>
              <a:chOff x="1661309" y="1098045"/>
              <a:chExt cx="621338" cy="621338"/>
            </a:xfrm>
          </p:grpSpPr>
          <p:sp>
            <p:nvSpPr>
              <p:cNvPr id="167" name="椭圆 166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F85360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椭圆 174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163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5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6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7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8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9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0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1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2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40" name="TextBox 13"/>
          <p:cNvSpPr txBox="1"/>
          <p:nvPr/>
        </p:nvSpPr>
        <p:spPr bwMode="auto">
          <a:xfrm>
            <a:off x="2374149" y="2492445"/>
            <a:ext cx="1580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1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点击添加标题</a:t>
            </a:r>
            <a:endParaRPr lang="zh-CN" altLang="en-US" sz="1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141" name="组合 140"/>
          <p:cNvGrpSpPr/>
          <p:nvPr/>
        </p:nvGrpSpPr>
        <p:grpSpPr>
          <a:xfrm>
            <a:off x="2343267" y="1034402"/>
            <a:ext cx="1557910" cy="1088690"/>
            <a:chOff x="2001233" y="1094040"/>
            <a:chExt cx="1557910" cy="1088690"/>
          </a:xfrm>
        </p:grpSpPr>
        <p:sp>
          <p:nvSpPr>
            <p:cNvPr id="142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F85360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2273449" y="1094040"/>
              <a:ext cx="1150490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3673368" y="1864053"/>
            <a:ext cx="1430971" cy="1603839"/>
            <a:chOff x="3331334" y="1923691"/>
            <a:chExt cx="1430971" cy="1603839"/>
          </a:xfrm>
        </p:grpSpPr>
        <p:sp>
          <p:nvSpPr>
            <p:cNvPr id="145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4095591" y="2559072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1145934" y="1886100"/>
            <a:ext cx="1434327" cy="1559746"/>
            <a:chOff x="803900" y="1945738"/>
            <a:chExt cx="1434327" cy="1559746"/>
          </a:xfrm>
        </p:grpSpPr>
        <p:sp>
          <p:nvSpPr>
            <p:cNvPr id="148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803900" y="2494326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2328570" y="3208853"/>
            <a:ext cx="1596491" cy="1056299"/>
            <a:chOff x="1986536" y="3268491"/>
            <a:chExt cx="1596491" cy="1056299"/>
          </a:xfrm>
        </p:grpSpPr>
        <p:sp>
          <p:nvSpPr>
            <p:cNvPr id="151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F85360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2238227" y="4040097"/>
              <a:ext cx="113619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5587665" y="1489384"/>
            <a:ext cx="2518195" cy="1181221"/>
            <a:chOff x="5440389" y="1411124"/>
            <a:chExt cx="2257829" cy="1181221"/>
          </a:xfrm>
        </p:grpSpPr>
        <p:sp>
          <p:nvSpPr>
            <p:cNvPr id="154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257829" cy="8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文本框 154"/>
            <p:cNvSpPr txBox="1"/>
            <p:nvPr/>
          </p:nvSpPr>
          <p:spPr>
            <a:xfrm>
              <a:off x="5449011" y="1411124"/>
              <a:ext cx="1108539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5596285" y="2535354"/>
            <a:ext cx="2509575" cy="1404516"/>
            <a:chOff x="5449010" y="2469969"/>
            <a:chExt cx="2381892" cy="1404516"/>
          </a:xfrm>
        </p:grpSpPr>
        <p:sp>
          <p:nvSpPr>
            <p:cNvPr id="157" name="矩形 91"/>
            <p:cNvSpPr>
              <a:spLocks noChangeArrowheads="1"/>
            </p:cNvSpPr>
            <p:nvPr/>
          </p:nvSpPr>
          <p:spPr bwMode="auto">
            <a:xfrm>
              <a:off x="5449010" y="2797844"/>
              <a:ext cx="2381892" cy="1076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8" name="文本框 157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163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5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6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7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8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9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0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1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2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pic>
        <p:nvPicPr>
          <p:cNvPr id="140" name="Picture 4" descr="E:\JGQ\PPT 制作素材\shutterstock\shutterstock_103970726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r="6656"/>
          <a:stretch>
            <a:fillRect/>
          </a:stretch>
        </p:blipFill>
        <p:spPr bwMode="auto">
          <a:xfrm>
            <a:off x="5883337" y="1085321"/>
            <a:ext cx="2088232" cy="1727904"/>
          </a:xfrm>
          <a:prstGeom prst="hexagon">
            <a:avLst/>
          </a:prstGeom>
          <a:solidFill>
            <a:schemeClr val="bg2">
              <a:lumMod val="25000"/>
            </a:schemeClr>
          </a:solidFill>
          <a:ln w="3175">
            <a:solidFill>
              <a:srgbClr val="F85360"/>
            </a:solidFill>
          </a:ln>
          <a:effectLst/>
        </p:spPr>
      </p:pic>
      <p:pic>
        <p:nvPicPr>
          <p:cNvPr id="141" name="Picture 2" descr="E:\JGQ\PPT 制作素材\shutterstock\shutterstock_783079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817" y="1085321"/>
            <a:ext cx="2088232" cy="1727904"/>
          </a:xfrm>
          <a:prstGeom prst="hexagon">
            <a:avLst/>
          </a:prstGeom>
          <a:solidFill>
            <a:srgbClr val="00B1B4"/>
          </a:solidFill>
          <a:ln w="3175">
            <a:solidFill>
              <a:srgbClr val="F85360"/>
            </a:solidFill>
          </a:ln>
          <a:effectLst/>
        </p:spPr>
      </p:pic>
      <p:pic>
        <p:nvPicPr>
          <p:cNvPr id="142" name="Picture 3" descr="E:\JGQ\PPT 制作素材\shutterstock\shutterstock_12586045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1" t="156966" r="-254186" b="-150598"/>
          <a:stretch>
            <a:fillRect/>
          </a:stretch>
        </p:blipFill>
        <p:spPr bwMode="auto">
          <a:xfrm>
            <a:off x="3508604" y="1085318"/>
            <a:ext cx="2157178" cy="1727904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3175">
            <a:solidFill>
              <a:srgbClr val="5C5C5C"/>
            </a:solidFill>
          </a:ln>
          <a:effectLst/>
        </p:spPr>
      </p:pic>
      <p:grpSp>
        <p:nvGrpSpPr>
          <p:cNvPr id="143" name="组合 142"/>
          <p:cNvGrpSpPr/>
          <p:nvPr/>
        </p:nvGrpSpPr>
        <p:grpSpPr bwMode="auto">
          <a:xfrm>
            <a:off x="3130439" y="1085351"/>
            <a:ext cx="2901950" cy="598488"/>
            <a:chOff x="3043240" y="1339815"/>
            <a:chExt cx="2902064" cy="598310"/>
          </a:xfrm>
          <a:solidFill>
            <a:srgbClr val="F85360"/>
          </a:solidFill>
          <a:effectLst/>
        </p:grpSpPr>
        <p:sp>
          <p:nvSpPr>
            <p:cNvPr id="144" name="等腰三角形 41"/>
            <p:cNvSpPr/>
            <p:nvPr/>
          </p:nvSpPr>
          <p:spPr>
            <a:xfrm rot="10800000">
              <a:off x="5403945" y="1339815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5" name="等腰三角形 41"/>
            <p:cNvSpPr/>
            <p:nvPr/>
          </p:nvSpPr>
          <p:spPr>
            <a:xfrm rot="10800000">
              <a:off x="3043240" y="1339815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 cap="sq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>
                <a:defRPr/>
              </a:pPr>
              <a:endParaRPr lang="zh-CN" altLang="en-US" sz="3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46" name="组合 145"/>
          <p:cNvGrpSpPr/>
          <p:nvPr/>
        </p:nvGrpSpPr>
        <p:grpSpPr bwMode="auto">
          <a:xfrm>
            <a:off x="3130439" y="2215651"/>
            <a:ext cx="2901950" cy="596900"/>
            <a:chOff x="3043240" y="2469414"/>
            <a:chExt cx="2902064" cy="598310"/>
          </a:xfrm>
          <a:solidFill>
            <a:srgbClr val="5C5C5C"/>
          </a:solidFill>
          <a:effectLst/>
        </p:grpSpPr>
        <p:sp>
          <p:nvSpPr>
            <p:cNvPr id="147" name="等腰三角形 41"/>
            <p:cNvSpPr/>
            <p:nvPr/>
          </p:nvSpPr>
          <p:spPr>
            <a:xfrm>
              <a:off x="5403945" y="2469414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>
                <a:defRPr/>
              </a:pPr>
              <a:endParaRPr lang="zh-CN" altLang="en-US" sz="3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8" name="等腰三角形 41"/>
            <p:cNvSpPr/>
            <p:nvPr/>
          </p:nvSpPr>
          <p:spPr>
            <a:xfrm>
              <a:off x="3043240" y="2469414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149" name="Text Box 11"/>
          <p:cNvSpPr txBox="1">
            <a:spLocks noChangeArrowheads="1"/>
          </p:cNvSpPr>
          <p:nvPr/>
        </p:nvSpPr>
        <p:spPr bwMode="auto">
          <a:xfrm>
            <a:off x="1175658" y="3044604"/>
            <a:ext cx="6964139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矩形 149"/>
          <p:cNvSpPr>
            <a:spLocks noChangeArrowheads="1"/>
          </p:cNvSpPr>
          <p:nvPr/>
        </p:nvSpPr>
        <p:spPr bwMode="auto">
          <a:xfrm>
            <a:off x="1175658" y="3531267"/>
            <a:ext cx="6880225" cy="75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5years of making professional PPT, 500 case studies for the classical PPT, make sure you will be satisfied.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3911517" y="833768"/>
            <a:ext cx="1320966" cy="840715"/>
            <a:chOff x="4413419" y="947422"/>
            <a:chExt cx="1320966" cy="840715"/>
          </a:xfrm>
        </p:grpSpPr>
        <p:sp>
          <p:nvSpPr>
            <p:cNvPr id="213" name="文本框 212"/>
            <p:cNvSpPr txBox="1"/>
            <p:nvPr/>
          </p:nvSpPr>
          <p:spPr>
            <a:xfrm>
              <a:off x="4413419" y="947422"/>
              <a:ext cx="1320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zh-CN" altLang="en-US" sz="3600" spc="10" dirty="0">
                  <a:solidFill>
                    <a:srgbClr val="F85360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目录</a:t>
              </a:r>
              <a:endParaRPr lang="zh-CN" altLang="en-US" sz="3600" spc="10" dirty="0">
                <a:solidFill>
                  <a:srgbClr val="F8536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214" name="矩形 213"/>
            <p:cNvSpPr/>
            <p:nvPr/>
          </p:nvSpPr>
          <p:spPr>
            <a:xfrm>
              <a:off x="4457378" y="1480360"/>
              <a:ext cx="1225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en-US" altLang="zh-CN" sz="1400" spc="1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CONTENTS</a:t>
              </a:r>
              <a:endParaRPr lang="zh-CN" altLang="en-US" sz="1400" spc="1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3243045" y="1885983"/>
            <a:ext cx="2759371" cy="350873"/>
            <a:chOff x="5244690" y="2402473"/>
            <a:chExt cx="2759371" cy="350873"/>
          </a:xfrm>
        </p:grpSpPr>
        <p:sp>
          <p:nvSpPr>
            <p:cNvPr id="211" name="矩形 2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3243045" y="2285931"/>
            <a:ext cx="2759371" cy="350873"/>
            <a:chOff x="5244690" y="2402473"/>
            <a:chExt cx="2759371" cy="350873"/>
          </a:xfrm>
        </p:grpSpPr>
        <p:sp>
          <p:nvSpPr>
            <p:cNvPr id="221" name="矩形 22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3" name="组合 222"/>
          <p:cNvGrpSpPr/>
          <p:nvPr/>
        </p:nvGrpSpPr>
        <p:grpSpPr>
          <a:xfrm>
            <a:off x="3243045" y="2685879"/>
            <a:ext cx="2759371" cy="350873"/>
            <a:chOff x="5244690" y="2402473"/>
            <a:chExt cx="2759371" cy="350873"/>
          </a:xfrm>
        </p:grpSpPr>
        <p:sp>
          <p:nvSpPr>
            <p:cNvPr id="224" name="矩形 22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矩形 22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3243045" y="3085827"/>
            <a:ext cx="2759371" cy="350873"/>
            <a:chOff x="5244690" y="2402473"/>
            <a:chExt cx="2759371" cy="350873"/>
          </a:xfrm>
        </p:grpSpPr>
        <p:sp>
          <p:nvSpPr>
            <p:cNvPr id="227" name="矩形 22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矩形 22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3243045" y="3485776"/>
            <a:ext cx="2759371" cy="350873"/>
            <a:chOff x="5244690" y="2402473"/>
            <a:chExt cx="2759371" cy="350873"/>
          </a:xfrm>
        </p:grpSpPr>
        <p:sp>
          <p:nvSpPr>
            <p:cNvPr id="230" name="矩形 22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124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126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3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4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5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6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7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9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0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1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3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4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5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6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7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1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3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4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6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7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8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9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0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1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2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3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4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5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6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7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8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9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0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1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2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3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4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5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6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7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8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9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0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1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2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3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4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5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6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7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8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9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0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1" name="矩形 120"/>
          <p:cNvSpPr>
            <a:spLocks noChangeArrowheads="1"/>
          </p:cNvSpPr>
          <p:nvPr/>
        </p:nvSpPr>
        <p:spPr bwMode="auto">
          <a:xfrm>
            <a:off x="620232" y="879136"/>
            <a:ext cx="7845138" cy="637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矩形 121"/>
          <p:cNvSpPr>
            <a:spLocks noChangeArrowheads="1"/>
          </p:cNvSpPr>
          <p:nvPr/>
        </p:nvSpPr>
        <p:spPr bwMode="auto">
          <a:xfrm>
            <a:off x="620232" y="1378364"/>
            <a:ext cx="7845138" cy="95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23" name="图示 122"/>
          <p:cNvGraphicFramePr/>
          <p:nvPr/>
        </p:nvGraphicFramePr>
        <p:xfrm>
          <a:off x="1449673" y="2101668"/>
          <a:ext cx="6096000" cy="1686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24" name="图示 123"/>
          <p:cNvGraphicFramePr/>
          <p:nvPr/>
        </p:nvGraphicFramePr>
        <p:xfrm>
          <a:off x="1449248" y="3011799"/>
          <a:ext cx="6096000" cy="1558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124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126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3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4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5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6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7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9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0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1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3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4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5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6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7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1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3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4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6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7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8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9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0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1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2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3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4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5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6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7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8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9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0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1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2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3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4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5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6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7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8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9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0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1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2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3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4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5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6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7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8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9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0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7" name="矩形 106"/>
          <p:cNvSpPr/>
          <p:nvPr/>
        </p:nvSpPr>
        <p:spPr>
          <a:xfrm>
            <a:off x="0" y="934518"/>
            <a:ext cx="9144000" cy="1911556"/>
          </a:xfrm>
          <a:prstGeom prst="rect">
            <a:avLst/>
          </a:prstGeom>
          <a:solidFill>
            <a:srgbClr val="5C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08" name="图片 10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0" y="1010979"/>
            <a:ext cx="9144000" cy="1752600"/>
          </a:xfrm>
          <a:prstGeom prst="rect">
            <a:avLst/>
          </a:prstGeom>
        </p:spPr>
      </p:pic>
      <p:sp>
        <p:nvSpPr>
          <p:cNvPr id="109" name="矩形 108"/>
          <p:cNvSpPr>
            <a:spLocks noChangeArrowheads="1"/>
          </p:cNvSpPr>
          <p:nvPr/>
        </p:nvSpPr>
        <p:spPr bwMode="auto">
          <a:xfrm>
            <a:off x="621499" y="3051048"/>
            <a:ext cx="36531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109"/>
          <p:cNvSpPr>
            <a:spLocks noChangeArrowheads="1"/>
          </p:cNvSpPr>
          <p:nvPr/>
        </p:nvSpPr>
        <p:spPr bwMode="auto">
          <a:xfrm>
            <a:off x="4795136" y="3042637"/>
            <a:ext cx="36531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110"/>
          <p:cNvSpPr>
            <a:spLocks noChangeArrowheads="1"/>
          </p:cNvSpPr>
          <p:nvPr/>
        </p:nvSpPr>
        <p:spPr bwMode="auto">
          <a:xfrm>
            <a:off x="4795136" y="3619595"/>
            <a:ext cx="3886656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2.RAPIDPPT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12" name="矩形 111"/>
          <p:cNvSpPr>
            <a:spLocks noChangeArrowheads="1"/>
          </p:cNvSpPr>
          <p:nvPr/>
        </p:nvSpPr>
        <p:spPr bwMode="auto">
          <a:xfrm>
            <a:off x="621499" y="3619595"/>
            <a:ext cx="3873500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1.RAPIDPPT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124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126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3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4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5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6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7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9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0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1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3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4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5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6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7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1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3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4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6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7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8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9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0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1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2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3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4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5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6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7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8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9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0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1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2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3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4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5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6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7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8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9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0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1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2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3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4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5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6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7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8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9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0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468313" y="1235088"/>
            <a:ext cx="2509135" cy="2509135"/>
            <a:chOff x="675976" y="1235930"/>
            <a:chExt cx="2509135" cy="2509135"/>
          </a:xfrm>
        </p:grpSpPr>
        <p:sp>
          <p:nvSpPr>
            <p:cNvPr id="104" name="等腰三角形 103"/>
            <p:cNvSpPr/>
            <p:nvPr/>
          </p:nvSpPr>
          <p:spPr>
            <a:xfrm>
              <a:off x="675976" y="1235930"/>
              <a:ext cx="2509135" cy="2509135"/>
            </a:xfrm>
            <a:prstGeom prst="triangle">
              <a:avLst/>
            </a:prstGeom>
            <a:solidFill>
              <a:srgbClr val="F8536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5" name="Freeform 37"/>
            <p:cNvSpPr/>
            <p:nvPr/>
          </p:nvSpPr>
          <p:spPr bwMode="auto">
            <a:xfrm rot="20458948">
              <a:off x="1329943" y="2344872"/>
              <a:ext cx="934171" cy="547860"/>
            </a:xfrm>
            <a:custGeom>
              <a:avLst/>
              <a:gdLst>
                <a:gd name="T0" fmla="*/ 399 w 399"/>
                <a:gd name="T1" fmla="*/ 0 h 234"/>
                <a:gd name="T2" fmla="*/ 286 w 399"/>
                <a:gd name="T3" fmla="*/ 0 h 234"/>
                <a:gd name="T4" fmla="*/ 334 w 399"/>
                <a:gd name="T5" fmla="*/ 46 h 234"/>
                <a:gd name="T6" fmla="*/ 212 w 399"/>
                <a:gd name="T7" fmla="*/ 152 h 234"/>
                <a:gd name="T8" fmla="*/ 130 w 399"/>
                <a:gd name="T9" fmla="*/ 82 h 234"/>
                <a:gd name="T10" fmla="*/ 0 w 399"/>
                <a:gd name="T11" fmla="*/ 188 h 234"/>
                <a:gd name="T12" fmla="*/ 0 w 399"/>
                <a:gd name="T13" fmla="*/ 234 h 234"/>
                <a:gd name="T14" fmla="*/ 130 w 399"/>
                <a:gd name="T15" fmla="*/ 128 h 234"/>
                <a:gd name="T16" fmla="*/ 212 w 399"/>
                <a:gd name="T17" fmla="*/ 198 h 234"/>
                <a:gd name="T18" fmla="*/ 358 w 399"/>
                <a:gd name="T19" fmla="*/ 73 h 234"/>
                <a:gd name="T20" fmla="*/ 399 w 399"/>
                <a:gd name="T21" fmla="*/ 111 h 234"/>
                <a:gd name="T22" fmla="*/ 399 w 399"/>
                <a:gd name="T2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234">
                  <a:moveTo>
                    <a:pt x="399" y="0"/>
                  </a:moveTo>
                  <a:lnTo>
                    <a:pt x="286" y="0"/>
                  </a:lnTo>
                  <a:lnTo>
                    <a:pt x="334" y="46"/>
                  </a:lnTo>
                  <a:lnTo>
                    <a:pt x="212" y="152"/>
                  </a:lnTo>
                  <a:lnTo>
                    <a:pt x="130" y="82"/>
                  </a:lnTo>
                  <a:lnTo>
                    <a:pt x="0" y="188"/>
                  </a:lnTo>
                  <a:lnTo>
                    <a:pt x="0" y="234"/>
                  </a:lnTo>
                  <a:lnTo>
                    <a:pt x="130" y="128"/>
                  </a:lnTo>
                  <a:lnTo>
                    <a:pt x="212" y="198"/>
                  </a:lnTo>
                  <a:lnTo>
                    <a:pt x="358" y="73"/>
                  </a:lnTo>
                  <a:lnTo>
                    <a:pt x="399" y="11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1668273" y="2776576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zh-CN" altLang="en-US" sz="3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7" name="任意多边形 106"/>
          <p:cNvSpPr/>
          <p:nvPr/>
        </p:nvSpPr>
        <p:spPr>
          <a:xfrm>
            <a:off x="2160553" y="1487349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5C5C5C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任意多边形 107"/>
          <p:cNvSpPr/>
          <p:nvPr/>
        </p:nvSpPr>
        <p:spPr>
          <a:xfrm>
            <a:off x="2160553" y="2155553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5C5C5C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任意多边形 108"/>
          <p:cNvSpPr/>
          <p:nvPr/>
        </p:nvSpPr>
        <p:spPr>
          <a:xfrm>
            <a:off x="2160553" y="2823757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5C5C5C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4034233" y="1446355"/>
            <a:ext cx="4631760" cy="2015975"/>
            <a:chOff x="4241896" y="1447197"/>
            <a:chExt cx="4631760" cy="2015975"/>
          </a:xfrm>
        </p:grpSpPr>
        <p:sp>
          <p:nvSpPr>
            <p:cNvPr id="111" name="矩形 110"/>
            <p:cNvSpPr>
              <a:spLocks noChangeArrowheads="1"/>
            </p:cNvSpPr>
            <p:nvPr/>
          </p:nvSpPr>
          <p:spPr bwMode="auto">
            <a:xfrm>
              <a:off x="4241897" y="1447197"/>
              <a:ext cx="4631759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矩形 111"/>
            <p:cNvSpPr>
              <a:spLocks noChangeArrowheads="1"/>
            </p:cNvSpPr>
            <p:nvPr/>
          </p:nvSpPr>
          <p:spPr bwMode="auto">
            <a:xfrm>
              <a:off x="4241896" y="2609092"/>
              <a:ext cx="4631760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组合 124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126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3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4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5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6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7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9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0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1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3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4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5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6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7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1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3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4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6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7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8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9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0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1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2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3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4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5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6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7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8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9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0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1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2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3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4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5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6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7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8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9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0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1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2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3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4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5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6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7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8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9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0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03" name="图示 102"/>
          <p:cNvGraphicFramePr/>
          <p:nvPr/>
        </p:nvGraphicFramePr>
        <p:xfrm>
          <a:off x="1927764" y="909638"/>
          <a:ext cx="5320086" cy="3546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104" name="组合 103"/>
          <p:cNvGrpSpPr/>
          <p:nvPr/>
        </p:nvGrpSpPr>
        <p:grpSpPr>
          <a:xfrm>
            <a:off x="1084264" y="967464"/>
            <a:ext cx="2257829" cy="1101773"/>
            <a:chOff x="608729" y="1763205"/>
            <a:chExt cx="2257829" cy="1101773"/>
          </a:xfrm>
        </p:grpSpPr>
        <p:sp>
          <p:nvSpPr>
            <p:cNvPr id="105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1084263" y="3439138"/>
            <a:ext cx="2257829" cy="1101773"/>
            <a:chOff x="608729" y="1763205"/>
            <a:chExt cx="2257829" cy="1101773"/>
          </a:xfrm>
        </p:grpSpPr>
        <p:sp>
          <p:nvSpPr>
            <p:cNvPr id="108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6009596" y="967464"/>
            <a:ext cx="2257829" cy="1101773"/>
            <a:chOff x="608729" y="1763205"/>
            <a:chExt cx="2257829" cy="1101773"/>
          </a:xfrm>
        </p:grpSpPr>
        <p:sp>
          <p:nvSpPr>
            <p:cNvPr id="111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6009596" y="3439138"/>
            <a:ext cx="2257829" cy="1101773"/>
            <a:chOff x="608729" y="1763205"/>
            <a:chExt cx="2257829" cy="1101773"/>
          </a:xfrm>
        </p:grpSpPr>
        <p:sp>
          <p:nvSpPr>
            <p:cNvPr id="114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3911517" y="833768"/>
            <a:ext cx="1320966" cy="840715"/>
            <a:chOff x="4413419" y="947422"/>
            <a:chExt cx="1320966" cy="840715"/>
          </a:xfrm>
        </p:grpSpPr>
        <p:sp>
          <p:nvSpPr>
            <p:cNvPr id="213" name="文本框 212"/>
            <p:cNvSpPr txBox="1"/>
            <p:nvPr/>
          </p:nvSpPr>
          <p:spPr>
            <a:xfrm>
              <a:off x="4413419" y="947422"/>
              <a:ext cx="1320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zh-CN" altLang="en-US" sz="3600" spc="10" dirty="0">
                  <a:solidFill>
                    <a:srgbClr val="F85360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目录</a:t>
              </a:r>
              <a:endParaRPr lang="zh-CN" altLang="en-US" sz="3600" spc="10" dirty="0">
                <a:solidFill>
                  <a:srgbClr val="F8536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214" name="矩形 213"/>
            <p:cNvSpPr/>
            <p:nvPr/>
          </p:nvSpPr>
          <p:spPr>
            <a:xfrm>
              <a:off x="4457378" y="1480360"/>
              <a:ext cx="1225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en-US" altLang="zh-CN" sz="1400" spc="1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CONTENTS</a:t>
              </a:r>
              <a:endParaRPr lang="zh-CN" altLang="en-US" sz="1400" spc="1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3243045" y="1885983"/>
            <a:ext cx="2759371" cy="350873"/>
            <a:chOff x="5244690" y="2402473"/>
            <a:chExt cx="2759371" cy="350873"/>
          </a:xfrm>
        </p:grpSpPr>
        <p:sp>
          <p:nvSpPr>
            <p:cNvPr id="211" name="矩形 2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3243045" y="2285931"/>
            <a:ext cx="2759371" cy="350873"/>
            <a:chOff x="5244690" y="2402473"/>
            <a:chExt cx="2759371" cy="350873"/>
          </a:xfrm>
        </p:grpSpPr>
        <p:sp>
          <p:nvSpPr>
            <p:cNvPr id="221" name="矩形 22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3" name="组合 222"/>
          <p:cNvGrpSpPr/>
          <p:nvPr/>
        </p:nvGrpSpPr>
        <p:grpSpPr>
          <a:xfrm>
            <a:off x="3243045" y="2685879"/>
            <a:ext cx="2759371" cy="350873"/>
            <a:chOff x="5244690" y="2402473"/>
            <a:chExt cx="2759371" cy="350873"/>
          </a:xfrm>
        </p:grpSpPr>
        <p:sp>
          <p:nvSpPr>
            <p:cNvPr id="224" name="矩形 22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矩形 22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3243045" y="3085827"/>
            <a:ext cx="2759371" cy="350873"/>
            <a:chOff x="5244690" y="2402473"/>
            <a:chExt cx="2759371" cy="350873"/>
          </a:xfrm>
        </p:grpSpPr>
        <p:sp>
          <p:nvSpPr>
            <p:cNvPr id="227" name="矩形 22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矩形 22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3243045" y="3485776"/>
            <a:ext cx="2759371" cy="350873"/>
            <a:chOff x="5244690" y="2402473"/>
            <a:chExt cx="2759371" cy="350873"/>
          </a:xfrm>
        </p:grpSpPr>
        <p:sp>
          <p:nvSpPr>
            <p:cNvPr id="230" name="矩形 22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809417" y="945155"/>
            <a:ext cx="3525167" cy="2663509"/>
            <a:chOff x="2809417" y="945155"/>
            <a:chExt cx="3525167" cy="2663509"/>
          </a:xfrm>
        </p:grpSpPr>
        <p:grpSp>
          <p:nvGrpSpPr>
            <p:cNvPr id="212" name="组合 211"/>
            <p:cNvGrpSpPr/>
            <p:nvPr/>
          </p:nvGrpSpPr>
          <p:grpSpPr>
            <a:xfrm>
              <a:off x="3515609" y="945155"/>
              <a:ext cx="2091056" cy="856195"/>
              <a:chOff x="4413419" y="947422"/>
              <a:chExt cx="2091056" cy="856195"/>
            </a:xfrm>
          </p:grpSpPr>
          <p:sp>
            <p:nvSpPr>
              <p:cNvPr id="213" name="文本框 212"/>
              <p:cNvSpPr txBox="1"/>
              <p:nvPr/>
            </p:nvSpPr>
            <p:spPr>
              <a:xfrm>
                <a:off x="4413419" y="947422"/>
                <a:ext cx="20688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685800">
                  <a:defRPr/>
                </a:pPr>
                <a:r>
                  <a:rPr lang="zh-CN" altLang="en-US" sz="3200" spc="10" dirty="0">
                    <a:solidFill>
                      <a:srgbClr val="F85360"/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rPr>
                  <a:t>设计理念</a:t>
                </a:r>
                <a:endParaRPr lang="zh-CN" altLang="en-US" sz="3200" spc="10" dirty="0">
                  <a:solidFill>
                    <a:srgbClr val="F85360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endParaRPr>
              </a:p>
            </p:txBody>
          </p:sp>
          <p:sp>
            <p:nvSpPr>
              <p:cNvPr id="214" name="矩形 213"/>
              <p:cNvSpPr/>
              <p:nvPr/>
            </p:nvSpPr>
            <p:spPr>
              <a:xfrm>
                <a:off x="4466065" y="1434285"/>
                <a:ext cx="20384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685800">
                  <a:defRPr/>
                </a:pPr>
                <a:r>
                  <a:rPr lang="en-US" altLang="zh-CN" spc="10" dirty="0">
                    <a:solidFill>
                      <a:srgbClr val="5C5C5C"/>
                    </a:solidFill>
                    <a:latin typeface="MEllan HK Xbold" panose="00000800000000000000" pitchFamily="2" charset="-120"/>
                    <a:ea typeface="MEllan HK Xbold" panose="00000800000000000000" pitchFamily="2" charset="-120"/>
                  </a:rPr>
                  <a:t>Design Concept</a:t>
                </a:r>
                <a:endParaRPr lang="zh-CN" altLang="en-US" spc="1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endParaRPr>
              </a:p>
            </p:txBody>
          </p:sp>
        </p:grpSp>
        <p:grpSp>
          <p:nvGrpSpPr>
            <p:cNvPr id="215" name="组合 214"/>
            <p:cNvGrpSpPr/>
            <p:nvPr/>
          </p:nvGrpSpPr>
          <p:grpSpPr>
            <a:xfrm>
              <a:off x="2809417" y="2038162"/>
              <a:ext cx="3525167" cy="1570502"/>
              <a:chOff x="5002305" y="1938061"/>
              <a:chExt cx="3525167" cy="1570502"/>
            </a:xfrm>
          </p:grpSpPr>
          <p:sp>
            <p:nvSpPr>
              <p:cNvPr id="216" name="文本框 4"/>
              <p:cNvSpPr txBox="1">
                <a:spLocks noChangeArrowheads="1"/>
              </p:cNvSpPr>
              <p:nvPr/>
            </p:nvSpPr>
            <p:spPr bwMode="auto">
              <a:xfrm>
                <a:off x="5002305" y="1938061"/>
                <a:ext cx="3525167" cy="669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000" kern="1100" spc="11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此模板适用于商务汇报总结及相关类别演示，扁平化风格，颜色清新舒适，版式简洁明了，内页延续封面，使整个</a:t>
                </a:r>
                <a:r>
                  <a:rPr lang="en-US" altLang="zh-CN" sz="1000" kern="1100" spc="11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kern="1100" spc="11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统一一致。</a:t>
                </a:r>
                <a:endParaRPr lang="en-US" altLang="zh-CN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7" name="文本框 216"/>
              <p:cNvSpPr txBox="1"/>
              <p:nvPr/>
            </p:nvSpPr>
            <p:spPr>
              <a:xfrm>
                <a:off x="5003585" y="2646789"/>
                <a:ext cx="3522922" cy="86177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000" kern="1100" spc="11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模板内颜色可以替换为自己的颜色，图片也可以替换为自己的图片。图表以简单实用、易修改为设计原则，从配色到版式都精益求精，满足您不同场合的需要。字体已经嵌入，请放心使用，祝您成功</a:t>
                </a:r>
                <a:r>
                  <a:rPr lang="en-US" altLang="zh-CN" sz="1000" kern="1100" spc="11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!</a:t>
                </a:r>
                <a:endParaRPr lang="en-US" altLang="zh-CN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104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50" name="AutoShape 3"/>
          <p:cNvSpPr>
            <a:spLocks noChangeAspect="1" noChangeArrowheads="1" noTextEdit="1"/>
          </p:cNvSpPr>
          <p:nvPr/>
        </p:nvSpPr>
        <p:spPr bwMode="auto">
          <a:xfrm>
            <a:off x="1214492" y="976314"/>
            <a:ext cx="6935733" cy="1596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51" name="Oval 5"/>
          <p:cNvSpPr>
            <a:spLocks noChangeArrowheads="1"/>
          </p:cNvSpPr>
          <p:nvPr/>
        </p:nvSpPr>
        <p:spPr bwMode="auto">
          <a:xfrm>
            <a:off x="5228814" y="974218"/>
            <a:ext cx="1590639" cy="1596926"/>
          </a:xfrm>
          <a:prstGeom prst="ellipse">
            <a:avLst/>
          </a:prstGeom>
          <a:noFill/>
          <a:ln w="9525">
            <a:solidFill>
              <a:srgbClr val="F8536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52" name="Oval 6"/>
          <p:cNvSpPr>
            <a:spLocks noChangeArrowheads="1"/>
          </p:cNvSpPr>
          <p:nvPr/>
        </p:nvSpPr>
        <p:spPr bwMode="auto">
          <a:xfrm>
            <a:off x="6561682" y="974218"/>
            <a:ext cx="1590639" cy="1596926"/>
          </a:xfrm>
          <a:prstGeom prst="ellipse">
            <a:avLst/>
          </a:prstGeom>
          <a:solidFill>
            <a:srgbClr val="F853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53" name="Oval 7"/>
          <p:cNvSpPr>
            <a:spLocks noChangeArrowheads="1"/>
          </p:cNvSpPr>
          <p:nvPr/>
        </p:nvSpPr>
        <p:spPr bwMode="auto">
          <a:xfrm>
            <a:off x="2552599" y="974218"/>
            <a:ext cx="1590639" cy="1596926"/>
          </a:xfrm>
          <a:prstGeom prst="ellipse">
            <a:avLst/>
          </a:prstGeom>
          <a:noFill/>
          <a:ln w="9525">
            <a:solidFill>
              <a:srgbClr val="F8536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54" name="Oval 8"/>
          <p:cNvSpPr>
            <a:spLocks noChangeArrowheads="1"/>
          </p:cNvSpPr>
          <p:nvPr/>
        </p:nvSpPr>
        <p:spPr bwMode="auto">
          <a:xfrm>
            <a:off x="3890706" y="974218"/>
            <a:ext cx="1590639" cy="1596926"/>
          </a:xfrm>
          <a:prstGeom prst="ellipse">
            <a:avLst/>
          </a:prstGeom>
          <a:noFill/>
          <a:ln w="9525">
            <a:solidFill>
              <a:srgbClr val="F85360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55" name="Oval 9"/>
          <p:cNvSpPr>
            <a:spLocks noChangeArrowheads="1"/>
          </p:cNvSpPr>
          <p:nvPr/>
        </p:nvSpPr>
        <p:spPr bwMode="auto">
          <a:xfrm>
            <a:off x="1214492" y="974218"/>
            <a:ext cx="1590639" cy="1596926"/>
          </a:xfrm>
          <a:prstGeom prst="ellipse">
            <a:avLst/>
          </a:prstGeom>
          <a:noFill/>
          <a:ln>
            <a:solidFill>
              <a:srgbClr val="F8536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56" name="矩形 5"/>
          <p:cNvSpPr>
            <a:spLocks noChangeArrowheads="1"/>
          </p:cNvSpPr>
          <p:nvPr/>
        </p:nvSpPr>
        <p:spPr bwMode="auto">
          <a:xfrm>
            <a:off x="1397351" y="1611714"/>
            <a:ext cx="1202573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 Unicode MS" panose="020B0604020202020204" charset="-122"/>
              </a:rPr>
              <a:t>POWERFUL</a:t>
            </a:r>
            <a:endParaRPr lang="zh-CN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57" name="矩形 256"/>
          <p:cNvSpPr/>
          <p:nvPr/>
        </p:nvSpPr>
        <p:spPr bwMode="auto">
          <a:xfrm>
            <a:off x="2840071" y="1613799"/>
            <a:ext cx="1120308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CREATIVE 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258" name="矩形 257"/>
          <p:cNvSpPr/>
          <p:nvPr/>
        </p:nvSpPr>
        <p:spPr bwMode="auto">
          <a:xfrm>
            <a:off x="4236811" y="1612264"/>
            <a:ext cx="89319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PRETTY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259" name="矩形 258"/>
          <p:cNvSpPr/>
          <p:nvPr/>
        </p:nvSpPr>
        <p:spPr bwMode="auto">
          <a:xfrm>
            <a:off x="5545283" y="1612264"/>
            <a:ext cx="96212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LOGICAL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260" name="Freeform 13"/>
          <p:cNvSpPr/>
          <p:nvPr/>
        </p:nvSpPr>
        <p:spPr bwMode="auto">
          <a:xfrm>
            <a:off x="2610595" y="1673414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F85360"/>
          </a:solidFill>
          <a:ln>
            <a:solidFill>
              <a:srgbClr val="F8536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61" name="Freeform 13"/>
          <p:cNvSpPr/>
          <p:nvPr/>
        </p:nvSpPr>
        <p:spPr bwMode="auto">
          <a:xfrm>
            <a:off x="3953013" y="1673414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F85360"/>
          </a:solidFill>
          <a:ln>
            <a:solidFill>
              <a:srgbClr val="F8536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62" name="Freeform 13"/>
          <p:cNvSpPr/>
          <p:nvPr/>
        </p:nvSpPr>
        <p:spPr bwMode="auto">
          <a:xfrm>
            <a:off x="5299373" y="1673414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F85360"/>
          </a:solidFill>
          <a:ln>
            <a:solidFill>
              <a:srgbClr val="F8536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263" name="图片 2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1616" y="1683231"/>
            <a:ext cx="135000" cy="90000"/>
          </a:xfrm>
          <a:prstGeom prst="rect">
            <a:avLst/>
          </a:prstGeom>
        </p:spPr>
      </p:pic>
      <p:sp>
        <p:nvSpPr>
          <p:cNvPr id="264" name="矩形 263"/>
          <p:cNvSpPr/>
          <p:nvPr/>
        </p:nvSpPr>
        <p:spPr bwMode="auto">
          <a:xfrm>
            <a:off x="6747177" y="1611714"/>
            <a:ext cx="1420518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OUR SERVICE</a:t>
            </a:r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265" name="Text Box 11"/>
          <p:cNvSpPr txBox="1">
            <a:spLocks noChangeArrowheads="1"/>
          </p:cNvSpPr>
          <p:nvPr/>
        </p:nvSpPr>
        <p:spPr bwMode="auto">
          <a:xfrm>
            <a:off x="1100175" y="3338569"/>
            <a:ext cx="7315383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" name="矩形 18"/>
          <p:cNvSpPr>
            <a:spLocks noChangeArrowheads="1"/>
          </p:cNvSpPr>
          <p:nvPr/>
        </p:nvSpPr>
        <p:spPr bwMode="auto">
          <a:xfrm>
            <a:off x="1439846" y="3843590"/>
            <a:ext cx="663604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267" name="组合 266"/>
          <p:cNvGrpSpPr/>
          <p:nvPr/>
        </p:nvGrpSpPr>
        <p:grpSpPr>
          <a:xfrm>
            <a:off x="3491493" y="2820361"/>
            <a:ext cx="2532747" cy="403403"/>
            <a:chOff x="3160902" y="2851000"/>
            <a:chExt cx="2532747" cy="403403"/>
          </a:xfrm>
        </p:grpSpPr>
        <p:grpSp>
          <p:nvGrpSpPr>
            <p:cNvPr id="268" name="组合 267"/>
            <p:cNvGrpSpPr/>
            <p:nvPr/>
          </p:nvGrpSpPr>
          <p:grpSpPr>
            <a:xfrm>
              <a:off x="3160902" y="2851000"/>
              <a:ext cx="2532747" cy="403403"/>
              <a:chOff x="-10744" y="2785455"/>
              <a:chExt cx="3767364" cy="600048"/>
            </a:xfrm>
          </p:grpSpPr>
          <p:sp>
            <p:nvSpPr>
              <p:cNvPr id="270" name="矩形 269"/>
              <p:cNvSpPr/>
              <p:nvPr/>
            </p:nvSpPr>
            <p:spPr>
              <a:xfrm>
                <a:off x="-10744" y="2828107"/>
                <a:ext cx="3767364" cy="557396"/>
              </a:xfrm>
              <a:prstGeom prst="rect">
                <a:avLst/>
              </a:prstGeom>
              <a:solidFill>
                <a:srgbClr val="5C5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71" name="矩形 270"/>
              <p:cNvSpPr/>
              <p:nvPr/>
            </p:nvSpPr>
            <p:spPr>
              <a:xfrm>
                <a:off x="242034" y="2785455"/>
                <a:ext cx="1885805" cy="531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9" name="文本框 268"/>
            <p:cNvSpPr txBox="1"/>
            <p:nvPr/>
          </p:nvSpPr>
          <p:spPr>
            <a:xfrm>
              <a:off x="4475991" y="2871597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104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5015971" y="969537"/>
            <a:ext cx="871174" cy="874617"/>
            <a:chOff x="5268255" y="836733"/>
            <a:chExt cx="871174" cy="874617"/>
          </a:xfrm>
        </p:grpSpPr>
        <p:sp>
          <p:nvSpPr>
            <p:cNvPr id="126" name="Oval 9"/>
            <p:cNvSpPr>
              <a:spLocks noChangeArrowheads="1"/>
            </p:cNvSpPr>
            <p:nvPr/>
          </p:nvSpPr>
          <p:spPr bwMode="auto">
            <a:xfrm>
              <a:off x="5268255" y="836733"/>
              <a:ext cx="871174" cy="874617"/>
            </a:xfrm>
            <a:prstGeom prst="ellipse">
              <a:avLst/>
            </a:prstGeom>
            <a:solidFill>
              <a:srgbClr val="F853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7" name="Freeform 13"/>
            <p:cNvSpPr>
              <a:spLocks noEditPoints="1"/>
            </p:cNvSpPr>
            <p:nvPr/>
          </p:nvSpPr>
          <p:spPr bwMode="auto">
            <a:xfrm>
              <a:off x="5498895" y="1034141"/>
              <a:ext cx="382587" cy="492125"/>
            </a:xfrm>
            <a:custGeom>
              <a:avLst/>
              <a:gdLst>
                <a:gd name="T0" fmla="*/ 51 w 102"/>
                <a:gd name="T1" fmla="*/ 0 h 131"/>
                <a:gd name="T2" fmla="*/ 0 w 102"/>
                <a:gd name="T3" fmla="*/ 51 h 131"/>
                <a:gd name="T4" fmla="*/ 51 w 102"/>
                <a:gd name="T5" fmla="*/ 131 h 131"/>
                <a:gd name="T6" fmla="*/ 102 w 102"/>
                <a:gd name="T7" fmla="*/ 51 h 131"/>
                <a:gd name="T8" fmla="*/ 51 w 102"/>
                <a:gd name="T9" fmla="*/ 0 h 131"/>
                <a:gd name="T10" fmla="*/ 51 w 102"/>
                <a:gd name="T11" fmla="*/ 86 h 131"/>
                <a:gd name="T12" fmla="*/ 14 w 102"/>
                <a:gd name="T13" fmla="*/ 50 h 131"/>
                <a:gd name="T14" fmla="*/ 51 w 102"/>
                <a:gd name="T15" fmla="*/ 14 h 131"/>
                <a:gd name="T16" fmla="*/ 88 w 102"/>
                <a:gd name="T17" fmla="*/ 50 h 131"/>
                <a:gd name="T18" fmla="*/ 51 w 102"/>
                <a:gd name="T19" fmla="*/ 8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31"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39" y="131"/>
                    <a:pt x="51" y="131"/>
                  </a:cubicBezTo>
                  <a:cubicBezTo>
                    <a:pt x="65" y="131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  <a:moveTo>
                    <a:pt x="51" y="86"/>
                  </a:moveTo>
                  <a:cubicBezTo>
                    <a:pt x="30" y="86"/>
                    <a:pt x="14" y="70"/>
                    <a:pt x="14" y="50"/>
                  </a:cubicBezTo>
                  <a:cubicBezTo>
                    <a:pt x="14" y="30"/>
                    <a:pt x="30" y="14"/>
                    <a:pt x="51" y="14"/>
                  </a:cubicBezTo>
                  <a:cubicBezTo>
                    <a:pt x="72" y="14"/>
                    <a:pt x="88" y="30"/>
                    <a:pt x="88" y="50"/>
                  </a:cubicBezTo>
                  <a:cubicBezTo>
                    <a:pt x="88" y="70"/>
                    <a:pt x="72" y="86"/>
                    <a:pt x="51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6151872" y="969537"/>
            <a:ext cx="871174" cy="874617"/>
            <a:chOff x="6470831" y="836733"/>
            <a:chExt cx="871174" cy="874617"/>
          </a:xfrm>
        </p:grpSpPr>
        <p:grpSp>
          <p:nvGrpSpPr>
            <p:cNvPr id="129" name="组合 128"/>
            <p:cNvGrpSpPr/>
            <p:nvPr/>
          </p:nvGrpSpPr>
          <p:grpSpPr>
            <a:xfrm>
              <a:off x="6676237" y="1067480"/>
              <a:ext cx="514350" cy="386732"/>
              <a:chOff x="2231238" y="1865312"/>
              <a:chExt cx="514350" cy="386732"/>
            </a:xfrm>
          </p:grpSpPr>
          <p:sp>
            <p:nvSpPr>
              <p:cNvPr id="131" name="Freeform 11"/>
              <p:cNvSpPr/>
              <p:nvPr/>
            </p:nvSpPr>
            <p:spPr bwMode="auto">
              <a:xfrm>
                <a:off x="2231238" y="1993281"/>
                <a:ext cx="514350" cy="258763"/>
              </a:xfrm>
              <a:custGeom>
                <a:avLst/>
                <a:gdLst>
                  <a:gd name="T0" fmla="*/ 324 w 324"/>
                  <a:gd name="T1" fmla="*/ 0 h 163"/>
                  <a:gd name="T2" fmla="*/ 270 w 324"/>
                  <a:gd name="T3" fmla="*/ 163 h 163"/>
                  <a:gd name="T4" fmla="*/ 0 w 324"/>
                  <a:gd name="T5" fmla="*/ 163 h 163"/>
                  <a:gd name="T6" fmla="*/ 54 w 324"/>
                  <a:gd name="T7" fmla="*/ 0 h 163"/>
                  <a:gd name="T8" fmla="*/ 324 w 324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163">
                    <a:moveTo>
                      <a:pt x="324" y="0"/>
                    </a:moveTo>
                    <a:lnTo>
                      <a:pt x="270" y="163"/>
                    </a:lnTo>
                    <a:lnTo>
                      <a:pt x="0" y="163"/>
                    </a:lnTo>
                    <a:lnTo>
                      <a:pt x="54" y="0"/>
                    </a:lnTo>
                    <a:lnTo>
                      <a:pt x="324" y="0"/>
                    </a:lnTo>
                  </a:path>
                </a:pathLst>
              </a:custGeom>
              <a:solidFill>
                <a:srgbClr val="5C5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2" name="Freeform 12"/>
              <p:cNvSpPr/>
              <p:nvPr/>
            </p:nvSpPr>
            <p:spPr bwMode="auto">
              <a:xfrm>
                <a:off x="2236788" y="1865312"/>
                <a:ext cx="449262" cy="338138"/>
              </a:xfrm>
              <a:custGeom>
                <a:avLst/>
                <a:gdLst>
                  <a:gd name="T0" fmla="*/ 44 w 283"/>
                  <a:gd name="T1" fmla="*/ 81 h 213"/>
                  <a:gd name="T2" fmla="*/ 49 w 283"/>
                  <a:gd name="T3" fmla="*/ 71 h 213"/>
                  <a:gd name="T4" fmla="*/ 59 w 283"/>
                  <a:gd name="T5" fmla="*/ 71 h 213"/>
                  <a:gd name="T6" fmla="*/ 283 w 283"/>
                  <a:gd name="T7" fmla="*/ 71 h 213"/>
                  <a:gd name="T8" fmla="*/ 283 w 283"/>
                  <a:gd name="T9" fmla="*/ 43 h 213"/>
                  <a:gd name="T10" fmla="*/ 184 w 283"/>
                  <a:gd name="T11" fmla="*/ 43 h 213"/>
                  <a:gd name="T12" fmla="*/ 149 w 283"/>
                  <a:gd name="T13" fmla="*/ 0 h 213"/>
                  <a:gd name="T14" fmla="*/ 18 w 283"/>
                  <a:gd name="T15" fmla="*/ 0 h 213"/>
                  <a:gd name="T16" fmla="*/ 0 w 283"/>
                  <a:gd name="T17" fmla="*/ 43 h 213"/>
                  <a:gd name="T18" fmla="*/ 0 w 283"/>
                  <a:gd name="T19" fmla="*/ 213 h 213"/>
                  <a:gd name="T20" fmla="*/ 44 w 283"/>
                  <a:gd name="T21" fmla="*/ 8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3" h="213">
                    <a:moveTo>
                      <a:pt x="44" y="81"/>
                    </a:moveTo>
                    <a:lnTo>
                      <a:pt x="49" y="71"/>
                    </a:lnTo>
                    <a:lnTo>
                      <a:pt x="59" y="71"/>
                    </a:lnTo>
                    <a:lnTo>
                      <a:pt x="283" y="71"/>
                    </a:lnTo>
                    <a:lnTo>
                      <a:pt x="283" y="43"/>
                    </a:lnTo>
                    <a:lnTo>
                      <a:pt x="184" y="43"/>
                    </a:lnTo>
                    <a:lnTo>
                      <a:pt x="149" y="0"/>
                    </a:lnTo>
                    <a:lnTo>
                      <a:pt x="18" y="0"/>
                    </a:lnTo>
                    <a:lnTo>
                      <a:pt x="0" y="43"/>
                    </a:lnTo>
                    <a:lnTo>
                      <a:pt x="0" y="213"/>
                    </a:lnTo>
                    <a:lnTo>
                      <a:pt x="44" y="81"/>
                    </a:lnTo>
                    <a:close/>
                  </a:path>
                </a:pathLst>
              </a:custGeom>
              <a:solidFill>
                <a:srgbClr val="5C5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30" name="Oval 9"/>
            <p:cNvSpPr>
              <a:spLocks noChangeArrowheads="1"/>
            </p:cNvSpPr>
            <p:nvPr/>
          </p:nvSpPr>
          <p:spPr bwMode="auto">
            <a:xfrm>
              <a:off x="6470831" y="836733"/>
              <a:ext cx="871174" cy="874617"/>
            </a:xfrm>
            <a:prstGeom prst="ellipse">
              <a:avLst/>
            </a:prstGeom>
            <a:noFill/>
            <a:ln>
              <a:solidFill>
                <a:srgbClr val="5C5C5C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7314964" y="969537"/>
            <a:ext cx="871174" cy="874617"/>
            <a:chOff x="7567248" y="836733"/>
            <a:chExt cx="871174" cy="874617"/>
          </a:xfrm>
        </p:grpSpPr>
        <p:sp>
          <p:nvSpPr>
            <p:cNvPr id="134" name="Freeform 5"/>
            <p:cNvSpPr>
              <a:spLocks noEditPoints="1"/>
            </p:cNvSpPr>
            <p:nvPr/>
          </p:nvSpPr>
          <p:spPr bwMode="auto">
            <a:xfrm>
              <a:off x="7748583" y="1034141"/>
              <a:ext cx="498475" cy="519113"/>
            </a:xfrm>
            <a:custGeom>
              <a:avLst/>
              <a:gdLst>
                <a:gd name="T0" fmla="*/ 129 w 133"/>
                <a:gd name="T1" fmla="*/ 119 h 138"/>
                <a:gd name="T2" fmla="*/ 104 w 133"/>
                <a:gd name="T3" fmla="*/ 93 h 138"/>
                <a:gd name="T4" fmla="*/ 93 w 133"/>
                <a:gd name="T5" fmla="*/ 90 h 138"/>
                <a:gd name="T6" fmla="*/ 90 w 133"/>
                <a:gd name="T7" fmla="*/ 86 h 138"/>
                <a:gd name="T8" fmla="*/ 103 w 133"/>
                <a:gd name="T9" fmla="*/ 52 h 138"/>
                <a:gd name="T10" fmla="*/ 51 w 133"/>
                <a:gd name="T11" fmla="*/ 0 h 138"/>
                <a:gd name="T12" fmla="*/ 0 w 133"/>
                <a:gd name="T13" fmla="*/ 52 h 138"/>
                <a:gd name="T14" fmla="*/ 51 w 133"/>
                <a:gd name="T15" fmla="*/ 103 h 138"/>
                <a:gd name="T16" fmla="*/ 82 w 133"/>
                <a:gd name="T17" fmla="*/ 93 h 138"/>
                <a:gd name="T18" fmla="*/ 86 w 133"/>
                <a:gd name="T19" fmla="*/ 97 h 138"/>
                <a:gd name="T20" fmla="*/ 88 w 133"/>
                <a:gd name="T21" fmla="*/ 109 h 138"/>
                <a:gd name="T22" fmla="*/ 113 w 133"/>
                <a:gd name="T23" fmla="*/ 135 h 138"/>
                <a:gd name="T24" fmla="*/ 121 w 133"/>
                <a:gd name="T25" fmla="*/ 138 h 138"/>
                <a:gd name="T26" fmla="*/ 129 w 133"/>
                <a:gd name="T27" fmla="*/ 135 h 138"/>
                <a:gd name="T28" fmla="*/ 129 w 133"/>
                <a:gd name="T29" fmla="*/ 119 h 138"/>
                <a:gd name="T30" fmla="*/ 51 w 133"/>
                <a:gd name="T31" fmla="*/ 84 h 138"/>
                <a:gd name="T32" fmla="*/ 19 w 133"/>
                <a:gd name="T33" fmla="*/ 52 h 138"/>
                <a:gd name="T34" fmla="*/ 51 w 133"/>
                <a:gd name="T35" fmla="*/ 19 h 138"/>
                <a:gd name="T36" fmla="*/ 84 w 133"/>
                <a:gd name="T37" fmla="*/ 52 h 138"/>
                <a:gd name="T38" fmla="*/ 51 w 133"/>
                <a:gd name="T39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8">
                  <a:moveTo>
                    <a:pt x="129" y="119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102" y="90"/>
                    <a:pt x="97" y="89"/>
                    <a:pt x="93" y="90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8" y="77"/>
                    <a:pt x="103" y="65"/>
                    <a:pt x="103" y="52"/>
                  </a:cubicBezTo>
                  <a:cubicBezTo>
                    <a:pt x="103" y="23"/>
                    <a:pt x="80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63" y="103"/>
                    <a:pt x="73" y="99"/>
                    <a:pt x="82" y="93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84" y="101"/>
                    <a:pt x="85" y="106"/>
                    <a:pt x="88" y="109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5" y="137"/>
                    <a:pt x="118" y="138"/>
                    <a:pt x="121" y="138"/>
                  </a:cubicBezTo>
                  <a:cubicBezTo>
                    <a:pt x="124" y="138"/>
                    <a:pt x="126" y="137"/>
                    <a:pt x="129" y="135"/>
                  </a:cubicBezTo>
                  <a:cubicBezTo>
                    <a:pt x="133" y="131"/>
                    <a:pt x="133" y="124"/>
                    <a:pt x="129" y="119"/>
                  </a:cubicBezTo>
                  <a:close/>
                  <a:moveTo>
                    <a:pt x="51" y="84"/>
                  </a:moveTo>
                  <a:cubicBezTo>
                    <a:pt x="33" y="84"/>
                    <a:pt x="19" y="70"/>
                    <a:pt x="19" y="52"/>
                  </a:cubicBezTo>
                  <a:cubicBezTo>
                    <a:pt x="19" y="33"/>
                    <a:pt x="33" y="19"/>
                    <a:pt x="51" y="19"/>
                  </a:cubicBezTo>
                  <a:cubicBezTo>
                    <a:pt x="70" y="19"/>
                    <a:pt x="84" y="33"/>
                    <a:pt x="84" y="52"/>
                  </a:cubicBezTo>
                  <a:cubicBezTo>
                    <a:pt x="84" y="70"/>
                    <a:pt x="70" y="84"/>
                    <a:pt x="51" y="84"/>
                  </a:cubicBez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5" name="Oval 9"/>
            <p:cNvSpPr>
              <a:spLocks noChangeArrowheads="1"/>
            </p:cNvSpPr>
            <p:nvPr/>
          </p:nvSpPr>
          <p:spPr bwMode="auto">
            <a:xfrm>
              <a:off x="7567248" y="836733"/>
              <a:ext cx="871174" cy="874617"/>
            </a:xfrm>
            <a:prstGeom prst="ellipse">
              <a:avLst/>
            </a:prstGeom>
            <a:noFill/>
            <a:ln>
              <a:solidFill>
                <a:srgbClr val="5C5C5C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5015971" y="2079920"/>
            <a:ext cx="871174" cy="874617"/>
            <a:chOff x="5268255" y="1947116"/>
            <a:chExt cx="871174" cy="874617"/>
          </a:xfrm>
        </p:grpSpPr>
        <p:grpSp>
          <p:nvGrpSpPr>
            <p:cNvPr id="137" name="组合 136"/>
            <p:cNvGrpSpPr/>
            <p:nvPr/>
          </p:nvGrpSpPr>
          <p:grpSpPr>
            <a:xfrm>
              <a:off x="5436439" y="2172492"/>
              <a:ext cx="577850" cy="423863"/>
              <a:chOff x="6527800" y="3987800"/>
              <a:chExt cx="577850" cy="423863"/>
            </a:xfrm>
          </p:grpSpPr>
          <p:sp>
            <p:nvSpPr>
              <p:cNvPr id="139" name="Freeform 7"/>
              <p:cNvSpPr/>
              <p:nvPr/>
            </p:nvSpPr>
            <p:spPr bwMode="auto">
              <a:xfrm>
                <a:off x="6527800" y="3987800"/>
                <a:ext cx="401637" cy="382588"/>
              </a:xfrm>
              <a:custGeom>
                <a:avLst/>
                <a:gdLst>
                  <a:gd name="T0" fmla="*/ 39 w 107"/>
                  <a:gd name="T1" fmla="*/ 75 h 102"/>
                  <a:gd name="T2" fmla="*/ 39 w 107"/>
                  <a:gd name="T3" fmla="*/ 75 h 102"/>
                  <a:gd name="T4" fmla="*/ 38 w 107"/>
                  <a:gd name="T5" fmla="*/ 75 h 102"/>
                  <a:gd name="T6" fmla="*/ 24 w 107"/>
                  <a:gd name="T7" fmla="*/ 81 h 102"/>
                  <a:gd name="T8" fmla="*/ 28 w 107"/>
                  <a:gd name="T9" fmla="*/ 71 h 102"/>
                  <a:gd name="T10" fmla="*/ 25 w 107"/>
                  <a:gd name="T11" fmla="*/ 69 h 102"/>
                  <a:gd name="T12" fmla="*/ 10 w 107"/>
                  <a:gd name="T13" fmla="*/ 44 h 102"/>
                  <a:gd name="T14" fmla="*/ 58 w 107"/>
                  <a:gd name="T15" fmla="*/ 9 h 102"/>
                  <a:gd name="T16" fmla="*/ 94 w 107"/>
                  <a:gd name="T17" fmla="*/ 21 h 102"/>
                  <a:gd name="T18" fmla="*/ 101 w 107"/>
                  <a:gd name="T19" fmla="*/ 21 h 102"/>
                  <a:gd name="T20" fmla="*/ 107 w 107"/>
                  <a:gd name="T21" fmla="*/ 21 h 102"/>
                  <a:gd name="T22" fmla="*/ 58 w 107"/>
                  <a:gd name="T23" fmla="*/ 0 h 102"/>
                  <a:gd name="T24" fmla="*/ 0 w 107"/>
                  <a:gd name="T25" fmla="*/ 44 h 102"/>
                  <a:gd name="T26" fmla="*/ 16 w 107"/>
                  <a:gd name="T27" fmla="*/ 74 h 102"/>
                  <a:gd name="T28" fmla="*/ 6 w 107"/>
                  <a:gd name="T29" fmla="*/ 102 h 102"/>
                  <a:gd name="T30" fmla="*/ 18 w 107"/>
                  <a:gd name="T31" fmla="*/ 95 h 102"/>
                  <a:gd name="T32" fmla="*/ 38 w 107"/>
                  <a:gd name="T33" fmla="*/ 85 h 102"/>
                  <a:gd name="T34" fmla="*/ 51 w 107"/>
                  <a:gd name="T35" fmla="*/ 88 h 102"/>
                  <a:gd name="T36" fmla="*/ 45 w 107"/>
                  <a:gd name="T37" fmla="*/ 77 h 102"/>
                  <a:gd name="T38" fmla="*/ 39 w 107"/>
                  <a:gd name="T39" fmla="*/ 7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02">
                    <a:moveTo>
                      <a:pt x="39" y="75"/>
                    </a:moveTo>
                    <a:cubicBezTo>
                      <a:pt x="39" y="75"/>
                      <a:pt x="39" y="75"/>
                      <a:pt x="39" y="75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7" y="75"/>
                      <a:pt x="35" y="75"/>
                      <a:pt x="24" y="8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15" y="62"/>
                      <a:pt x="10" y="53"/>
                      <a:pt x="10" y="44"/>
                    </a:cubicBezTo>
                    <a:cubicBezTo>
                      <a:pt x="10" y="25"/>
                      <a:pt x="31" y="9"/>
                      <a:pt x="58" y="9"/>
                    </a:cubicBezTo>
                    <a:cubicBezTo>
                      <a:pt x="72" y="9"/>
                      <a:pt x="85" y="14"/>
                      <a:pt x="94" y="21"/>
                    </a:cubicBezTo>
                    <a:cubicBezTo>
                      <a:pt x="96" y="21"/>
                      <a:pt x="98" y="21"/>
                      <a:pt x="101" y="21"/>
                    </a:cubicBezTo>
                    <a:cubicBezTo>
                      <a:pt x="103" y="21"/>
                      <a:pt x="105" y="21"/>
                      <a:pt x="107" y="21"/>
                    </a:cubicBezTo>
                    <a:cubicBezTo>
                      <a:pt x="97" y="8"/>
                      <a:pt x="79" y="0"/>
                      <a:pt x="58" y="0"/>
                    </a:cubicBezTo>
                    <a:cubicBezTo>
                      <a:pt x="26" y="0"/>
                      <a:pt x="0" y="19"/>
                      <a:pt x="0" y="44"/>
                    </a:cubicBezTo>
                    <a:cubicBezTo>
                      <a:pt x="0" y="55"/>
                      <a:pt x="6" y="66"/>
                      <a:pt x="16" y="74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25" y="91"/>
                      <a:pt x="35" y="86"/>
                      <a:pt x="38" y="85"/>
                    </a:cubicBezTo>
                    <a:cubicBezTo>
                      <a:pt x="42" y="86"/>
                      <a:pt x="47" y="87"/>
                      <a:pt x="51" y="88"/>
                    </a:cubicBezTo>
                    <a:cubicBezTo>
                      <a:pt x="48" y="84"/>
                      <a:pt x="46" y="81"/>
                      <a:pt x="45" y="77"/>
                    </a:cubicBezTo>
                    <a:cubicBezTo>
                      <a:pt x="43" y="76"/>
                      <a:pt x="41" y="76"/>
                      <a:pt x="39" y="75"/>
                    </a:cubicBezTo>
                    <a:close/>
                  </a:path>
                </a:pathLst>
              </a:custGeom>
              <a:solidFill>
                <a:srgbClr val="5C5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1" name="Freeform 8"/>
              <p:cNvSpPr>
                <a:spLocks noEditPoints="1"/>
              </p:cNvSpPr>
              <p:nvPr/>
            </p:nvSpPr>
            <p:spPr bwMode="auto">
              <a:xfrm>
                <a:off x="6707188" y="4084638"/>
                <a:ext cx="398462" cy="327025"/>
              </a:xfrm>
              <a:custGeom>
                <a:avLst/>
                <a:gdLst>
                  <a:gd name="T0" fmla="*/ 106 w 106"/>
                  <a:gd name="T1" fmla="*/ 39 h 87"/>
                  <a:gd name="T2" fmla="*/ 53 w 106"/>
                  <a:gd name="T3" fmla="*/ 0 h 87"/>
                  <a:gd name="T4" fmla="*/ 0 w 106"/>
                  <a:gd name="T5" fmla="*/ 39 h 87"/>
                  <a:gd name="T6" fmla="*/ 53 w 106"/>
                  <a:gd name="T7" fmla="*/ 78 h 87"/>
                  <a:gd name="T8" fmla="*/ 73 w 106"/>
                  <a:gd name="T9" fmla="*/ 75 h 87"/>
                  <a:gd name="T10" fmla="*/ 95 w 106"/>
                  <a:gd name="T11" fmla="*/ 87 h 87"/>
                  <a:gd name="T12" fmla="*/ 88 w 106"/>
                  <a:gd name="T13" fmla="*/ 68 h 87"/>
                  <a:gd name="T14" fmla="*/ 106 w 106"/>
                  <a:gd name="T15" fmla="*/ 39 h 87"/>
                  <a:gd name="T16" fmla="*/ 81 w 106"/>
                  <a:gd name="T17" fmla="*/ 52 h 87"/>
                  <a:gd name="T18" fmla="*/ 26 w 106"/>
                  <a:gd name="T19" fmla="*/ 52 h 87"/>
                  <a:gd name="T20" fmla="*/ 26 w 106"/>
                  <a:gd name="T21" fmla="*/ 47 h 87"/>
                  <a:gd name="T22" fmla="*/ 81 w 106"/>
                  <a:gd name="T23" fmla="*/ 47 h 87"/>
                  <a:gd name="T24" fmla="*/ 81 w 106"/>
                  <a:gd name="T25" fmla="*/ 52 h 87"/>
                  <a:gd name="T26" fmla="*/ 81 w 106"/>
                  <a:gd name="T27" fmla="*/ 41 h 87"/>
                  <a:gd name="T28" fmla="*/ 26 w 106"/>
                  <a:gd name="T29" fmla="*/ 41 h 87"/>
                  <a:gd name="T30" fmla="*/ 26 w 106"/>
                  <a:gd name="T31" fmla="*/ 36 h 87"/>
                  <a:gd name="T32" fmla="*/ 81 w 106"/>
                  <a:gd name="T33" fmla="*/ 36 h 87"/>
                  <a:gd name="T34" fmla="*/ 81 w 106"/>
                  <a:gd name="T35" fmla="*/ 41 h 87"/>
                  <a:gd name="T36" fmla="*/ 81 w 106"/>
                  <a:gd name="T37" fmla="*/ 31 h 87"/>
                  <a:gd name="T38" fmla="*/ 26 w 106"/>
                  <a:gd name="T39" fmla="*/ 31 h 87"/>
                  <a:gd name="T40" fmla="*/ 26 w 106"/>
                  <a:gd name="T41" fmla="*/ 26 h 87"/>
                  <a:gd name="T42" fmla="*/ 81 w 106"/>
                  <a:gd name="T43" fmla="*/ 26 h 87"/>
                  <a:gd name="T44" fmla="*/ 81 w 106"/>
                  <a:gd name="T45" fmla="*/ 3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87">
                    <a:moveTo>
                      <a:pt x="106" y="39"/>
                    </a:moveTo>
                    <a:cubicBezTo>
                      <a:pt x="106" y="17"/>
                      <a:pt x="82" y="0"/>
                      <a:pt x="53" y="0"/>
                    </a:cubicBezTo>
                    <a:cubicBezTo>
                      <a:pt x="23" y="0"/>
                      <a:pt x="0" y="17"/>
                      <a:pt x="0" y="39"/>
                    </a:cubicBezTo>
                    <a:cubicBezTo>
                      <a:pt x="0" y="61"/>
                      <a:pt x="23" y="78"/>
                      <a:pt x="53" y="78"/>
                    </a:cubicBezTo>
                    <a:cubicBezTo>
                      <a:pt x="60" y="78"/>
                      <a:pt x="66" y="77"/>
                      <a:pt x="73" y="75"/>
                    </a:cubicBezTo>
                    <a:cubicBezTo>
                      <a:pt x="75" y="75"/>
                      <a:pt x="95" y="87"/>
                      <a:pt x="95" y="87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99" y="61"/>
                      <a:pt x="106" y="50"/>
                      <a:pt x="106" y="39"/>
                    </a:cubicBezTo>
                    <a:close/>
                    <a:moveTo>
                      <a:pt x="81" y="52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1" y="52"/>
                    </a:lnTo>
                    <a:close/>
                    <a:moveTo>
                      <a:pt x="81" y="41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81" y="36"/>
                      <a:pt x="81" y="36"/>
                      <a:pt x="81" y="36"/>
                    </a:cubicBezTo>
                    <a:lnTo>
                      <a:pt x="81" y="41"/>
                    </a:lnTo>
                    <a:close/>
                    <a:moveTo>
                      <a:pt x="81" y="31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81" y="26"/>
                      <a:pt x="81" y="26"/>
                      <a:pt x="81" y="26"/>
                    </a:cubicBezTo>
                    <a:lnTo>
                      <a:pt x="81" y="31"/>
                    </a:lnTo>
                    <a:close/>
                  </a:path>
                </a:pathLst>
              </a:custGeom>
              <a:solidFill>
                <a:srgbClr val="5C5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38" name="Oval 9"/>
            <p:cNvSpPr>
              <a:spLocks noChangeArrowheads="1"/>
            </p:cNvSpPr>
            <p:nvPr/>
          </p:nvSpPr>
          <p:spPr bwMode="auto">
            <a:xfrm>
              <a:off x="5268255" y="1947116"/>
              <a:ext cx="871174" cy="874617"/>
            </a:xfrm>
            <a:prstGeom prst="ellipse">
              <a:avLst/>
            </a:prstGeom>
            <a:noFill/>
            <a:ln>
              <a:solidFill>
                <a:srgbClr val="5C5C5C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6151872" y="2079920"/>
            <a:ext cx="871174" cy="874617"/>
            <a:chOff x="6470831" y="1947116"/>
            <a:chExt cx="871174" cy="874617"/>
          </a:xfrm>
        </p:grpSpPr>
        <p:sp>
          <p:nvSpPr>
            <p:cNvPr id="153" name="Freeform 9"/>
            <p:cNvSpPr>
              <a:spLocks noEditPoints="1"/>
            </p:cNvSpPr>
            <p:nvPr/>
          </p:nvSpPr>
          <p:spPr bwMode="auto">
            <a:xfrm>
              <a:off x="6696074" y="2232434"/>
              <a:ext cx="454025" cy="395288"/>
            </a:xfrm>
            <a:custGeom>
              <a:avLst/>
              <a:gdLst>
                <a:gd name="T0" fmla="*/ 104 w 121"/>
                <a:gd name="T1" fmla="*/ 0 h 105"/>
                <a:gd name="T2" fmla="*/ 17 w 121"/>
                <a:gd name="T3" fmla="*/ 0 h 105"/>
                <a:gd name="T4" fmla="*/ 0 w 121"/>
                <a:gd name="T5" fmla="*/ 17 h 105"/>
                <a:gd name="T6" fmla="*/ 0 w 121"/>
                <a:gd name="T7" fmla="*/ 63 h 105"/>
                <a:gd name="T8" fmla="*/ 17 w 121"/>
                <a:gd name="T9" fmla="*/ 80 h 105"/>
                <a:gd name="T10" fmla="*/ 31 w 121"/>
                <a:gd name="T11" fmla="*/ 80 h 105"/>
                <a:gd name="T12" fmla="*/ 13 w 121"/>
                <a:gd name="T13" fmla="*/ 105 h 105"/>
                <a:gd name="T14" fmla="*/ 64 w 121"/>
                <a:gd name="T15" fmla="*/ 80 h 105"/>
                <a:gd name="T16" fmla="*/ 104 w 121"/>
                <a:gd name="T17" fmla="*/ 80 h 105"/>
                <a:gd name="T18" fmla="*/ 121 w 121"/>
                <a:gd name="T19" fmla="*/ 63 h 105"/>
                <a:gd name="T20" fmla="*/ 121 w 121"/>
                <a:gd name="T21" fmla="*/ 17 h 105"/>
                <a:gd name="T22" fmla="*/ 104 w 121"/>
                <a:gd name="T23" fmla="*/ 0 h 105"/>
                <a:gd name="T24" fmla="*/ 35 w 121"/>
                <a:gd name="T25" fmla="*/ 48 h 105"/>
                <a:gd name="T26" fmla="*/ 28 w 121"/>
                <a:gd name="T27" fmla="*/ 40 h 105"/>
                <a:gd name="T28" fmla="*/ 35 w 121"/>
                <a:gd name="T29" fmla="*/ 33 h 105"/>
                <a:gd name="T30" fmla="*/ 42 w 121"/>
                <a:gd name="T31" fmla="*/ 40 h 105"/>
                <a:gd name="T32" fmla="*/ 35 w 121"/>
                <a:gd name="T33" fmla="*/ 48 h 105"/>
                <a:gd name="T34" fmla="*/ 61 w 121"/>
                <a:gd name="T35" fmla="*/ 48 h 105"/>
                <a:gd name="T36" fmla="*/ 53 w 121"/>
                <a:gd name="T37" fmla="*/ 40 h 105"/>
                <a:gd name="T38" fmla="*/ 61 w 121"/>
                <a:gd name="T39" fmla="*/ 33 h 105"/>
                <a:gd name="T40" fmla="*/ 68 w 121"/>
                <a:gd name="T41" fmla="*/ 40 h 105"/>
                <a:gd name="T42" fmla="*/ 61 w 121"/>
                <a:gd name="T43" fmla="*/ 48 h 105"/>
                <a:gd name="T44" fmla="*/ 86 w 121"/>
                <a:gd name="T45" fmla="*/ 48 h 105"/>
                <a:gd name="T46" fmla="*/ 79 w 121"/>
                <a:gd name="T47" fmla="*/ 40 h 105"/>
                <a:gd name="T48" fmla="*/ 86 w 121"/>
                <a:gd name="T49" fmla="*/ 33 h 105"/>
                <a:gd name="T50" fmla="*/ 94 w 121"/>
                <a:gd name="T51" fmla="*/ 40 h 105"/>
                <a:gd name="T52" fmla="*/ 86 w 121"/>
                <a:gd name="T53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1" h="105">
                  <a:moveTo>
                    <a:pt x="10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2"/>
                    <a:pt x="8" y="80"/>
                    <a:pt x="17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13" y="80"/>
                    <a:pt x="121" y="72"/>
                    <a:pt x="121" y="63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8"/>
                    <a:pt x="113" y="0"/>
                    <a:pt x="104" y="0"/>
                  </a:cubicBezTo>
                  <a:close/>
                  <a:moveTo>
                    <a:pt x="35" y="48"/>
                  </a:moveTo>
                  <a:cubicBezTo>
                    <a:pt x="31" y="48"/>
                    <a:pt x="28" y="44"/>
                    <a:pt x="28" y="40"/>
                  </a:cubicBezTo>
                  <a:cubicBezTo>
                    <a:pt x="28" y="36"/>
                    <a:pt x="31" y="33"/>
                    <a:pt x="35" y="33"/>
                  </a:cubicBezTo>
                  <a:cubicBezTo>
                    <a:pt x="39" y="33"/>
                    <a:pt x="42" y="36"/>
                    <a:pt x="42" y="40"/>
                  </a:cubicBezTo>
                  <a:cubicBezTo>
                    <a:pt x="42" y="44"/>
                    <a:pt x="39" y="48"/>
                    <a:pt x="35" y="48"/>
                  </a:cubicBezTo>
                  <a:close/>
                  <a:moveTo>
                    <a:pt x="61" y="48"/>
                  </a:moveTo>
                  <a:cubicBezTo>
                    <a:pt x="57" y="48"/>
                    <a:pt x="53" y="44"/>
                    <a:pt x="53" y="40"/>
                  </a:cubicBezTo>
                  <a:cubicBezTo>
                    <a:pt x="53" y="36"/>
                    <a:pt x="57" y="33"/>
                    <a:pt x="61" y="33"/>
                  </a:cubicBezTo>
                  <a:cubicBezTo>
                    <a:pt x="65" y="33"/>
                    <a:pt x="68" y="36"/>
                    <a:pt x="68" y="40"/>
                  </a:cubicBezTo>
                  <a:cubicBezTo>
                    <a:pt x="68" y="44"/>
                    <a:pt x="65" y="48"/>
                    <a:pt x="61" y="48"/>
                  </a:cubicBezTo>
                  <a:close/>
                  <a:moveTo>
                    <a:pt x="86" y="48"/>
                  </a:moveTo>
                  <a:cubicBezTo>
                    <a:pt x="82" y="48"/>
                    <a:pt x="79" y="44"/>
                    <a:pt x="79" y="40"/>
                  </a:cubicBezTo>
                  <a:cubicBezTo>
                    <a:pt x="79" y="36"/>
                    <a:pt x="82" y="33"/>
                    <a:pt x="86" y="33"/>
                  </a:cubicBezTo>
                  <a:cubicBezTo>
                    <a:pt x="90" y="33"/>
                    <a:pt x="94" y="36"/>
                    <a:pt x="94" y="40"/>
                  </a:cubicBezTo>
                  <a:cubicBezTo>
                    <a:pt x="94" y="44"/>
                    <a:pt x="90" y="48"/>
                    <a:pt x="86" y="48"/>
                  </a:cubicBezTo>
                  <a:close/>
                </a:path>
              </a:pathLst>
            </a:custGeom>
            <a:solidFill>
              <a:srgbClr val="F85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4" name="Oval 9"/>
            <p:cNvSpPr>
              <a:spLocks noChangeArrowheads="1"/>
            </p:cNvSpPr>
            <p:nvPr/>
          </p:nvSpPr>
          <p:spPr bwMode="auto">
            <a:xfrm>
              <a:off x="6470831" y="1947116"/>
              <a:ext cx="871174" cy="874617"/>
            </a:xfrm>
            <a:prstGeom prst="ellipse">
              <a:avLst/>
            </a:prstGeom>
            <a:noFill/>
            <a:ln>
              <a:solidFill>
                <a:srgbClr val="F8536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5027922" y="3281611"/>
            <a:ext cx="871174" cy="874617"/>
            <a:chOff x="5280206" y="3148807"/>
            <a:chExt cx="871174" cy="874617"/>
          </a:xfrm>
        </p:grpSpPr>
        <p:sp>
          <p:nvSpPr>
            <p:cNvPr id="156" name="Freeform 6"/>
            <p:cNvSpPr>
              <a:spLocks noEditPoints="1"/>
            </p:cNvSpPr>
            <p:nvPr/>
          </p:nvSpPr>
          <p:spPr bwMode="auto">
            <a:xfrm>
              <a:off x="5498895" y="3317033"/>
              <a:ext cx="503237" cy="538163"/>
            </a:xfrm>
            <a:custGeom>
              <a:avLst/>
              <a:gdLst>
                <a:gd name="T0" fmla="*/ 134 w 134"/>
                <a:gd name="T1" fmla="*/ 130 h 143"/>
                <a:gd name="T2" fmla="*/ 130 w 134"/>
                <a:gd name="T3" fmla="*/ 125 h 143"/>
                <a:gd name="T4" fmla="*/ 119 w 134"/>
                <a:gd name="T5" fmla="*/ 132 h 143"/>
                <a:gd name="T6" fmla="*/ 118 w 134"/>
                <a:gd name="T7" fmla="*/ 134 h 143"/>
                <a:gd name="T8" fmla="*/ 114 w 134"/>
                <a:gd name="T9" fmla="*/ 134 h 143"/>
                <a:gd name="T10" fmla="*/ 109 w 134"/>
                <a:gd name="T11" fmla="*/ 130 h 143"/>
                <a:gd name="T12" fmla="*/ 113 w 134"/>
                <a:gd name="T13" fmla="*/ 129 h 143"/>
                <a:gd name="T14" fmla="*/ 123 w 134"/>
                <a:gd name="T15" fmla="*/ 119 h 143"/>
                <a:gd name="T16" fmla="*/ 116 w 134"/>
                <a:gd name="T17" fmla="*/ 117 h 143"/>
                <a:gd name="T18" fmla="*/ 106 w 134"/>
                <a:gd name="T19" fmla="*/ 126 h 143"/>
                <a:gd name="T20" fmla="*/ 98 w 134"/>
                <a:gd name="T21" fmla="*/ 120 h 143"/>
                <a:gd name="T22" fmla="*/ 106 w 134"/>
                <a:gd name="T23" fmla="*/ 115 h 143"/>
                <a:gd name="T24" fmla="*/ 105 w 134"/>
                <a:gd name="T25" fmla="*/ 91 h 143"/>
                <a:gd name="T26" fmla="*/ 76 w 134"/>
                <a:gd name="T27" fmla="*/ 83 h 143"/>
                <a:gd name="T28" fmla="*/ 74 w 134"/>
                <a:gd name="T29" fmla="*/ 86 h 143"/>
                <a:gd name="T30" fmla="*/ 97 w 134"/>
                <a:gd name="T31" fmla="*/ 93 h 143"/>
                <a:gd name="T32" fmla="*/ 99 w 134"/>
                <a:gd name="T33" fmla="*/ 97 h 143"/>
                <a:gd name="T34" fmla="*/ 97 w 134"/>
                <a:gd name="T35" fmla="*/ 95 h 143"/>
                <a:gd name="T36" fmla="*/ 71 w 134"/>
                <a:gd name="T37" fmla="*/ 89 h 143"/>
                <a:gd name="T38" fmla="*/ 67 w 134"/>
                <a:gd name="T39" fmla="*/ 90 h 143"/>
                <a:gd name="T40" fmla="*/ 49 w 134"/>
                <a:gd name="T41" fmla="*/ 73 h 143"/>
                <a:gd name="T42" fmla="*/ 36 w 134"/>
                <a:gd name="T43" fmla="*/ 52 h 143"/>
                <a:gd name="T44" fmla="*/ 46 w 134"/>
                <a:gd name="T45" fmla="*/ 46 h 143"/>
                <a:gd name="T46" fmla="*/ 29 w 134"/>
                <a:gd name="T47" fmla="*/ 1 h 143"/>
                <a:gd name="T48" fmla="*/ 24 w 134"/>
                <a:gd name="T49" fmla="*/ 1 h 143"/>
                <a:gd name="T50" fmla="*/ 20 w 134"/>
                <a:gd name="T51" fmla="*/ 4 h 143"/>
                <a:gd name="T52" fmla="*/ 38 w 134"/>
                <a:gd name="T53" fmla="*/ 32 h 143"/>
                <a:gd name="T54" fmla="*/ 16 w 134"/>
                <a:gd name="T55" fmla="*/ 7 h 143"/>
                <a:gd name="T56" fmla="*/ 6 w 134"/>
                <a:gd name="T57" fmla="*/ 22 h 143"/>
                <a:gd name="T58" fmla="*/ 23 w 134"/>
                <a:gd name="T59" fmla="*/ 78 h 143"/>
                <a:gd name="T60" fmla="*/ 32 w 134"/>
                <a:gd name="T61" fmla="*/ 90 h 143"/>
                <a:gd name="T62" fmla="*/ 34 w 134"/>
                <a:gd name="T63" fmla="*/ 92 h 143"/>
                <a:gd name="T64" fmla="*/ 87 w 134"/>
                <a:gd name="T65" fmla="*/ 123 h 143"/>
                <a:gd name="T66" fmla="*/ 95 w 134"/>
                <a:gd name="T67" fmla="*/ 121 h 143"/>
                <a:gd name="T68" fmla="*/ 106 w 134"/>
                <a:gd name="T69" fmla="*/ 130 h 143"/>
                <a:gd name="T70" fmla="*/ 114 w 134"/>
                <a:gd name="T71" fmla="*/ 137 h 143"/>
                <a:gd name="T72" fmla="*/ 116 w 134"/>
                <a:gd name="T73" fmla="*/ 137 h 143"/>
                <a:gd name="T74" fmla="*/ 117 w 134"/>
                <a:gd name="T75" fmla="*/ 140 h 143"/>
                <a:gd name="T76" fmla="*/ 124 w 134"/>
                <a:gd name="T77" fmla="*/ 143 h 143"/>
                <a:gd name="T78" fmla="*/ 131 w 134"/>
                <a:gd name="T79" fmla="*/ 141 h 143"/>
                <a:gd name="T80" fmla="*/ 132 w 134"/>
                <a:gd name="T81" fmla="*/ 141 h 143"/>
                <a:gd name="T82" fmla="*/ 133 w 134"/>
                <a:gd name="T83" fmla="*/ 139 h 143"/>
                <a:gd name="T84" fmla="*/ 131 w 134"/>
                <a:gd name="T85" fmla="*/ 138 h 143"/>
                <a:gd name="T86" fmla="*/ 130 w 134"/>
                <a:gd name="T87" fmla="*/ 138 h 143"/>
                <a:gd name="T88" fmla="*/ 124 w 134"/>
                <a:gd name="T89" fmla="*/ 140 h 143"/>
                <a:gd name="T90" fmla="*/ 120 w 134"/>
                <a:gd name="T91" fmla="*/ 138 h 143"/>
                <a:gd name="T92" fmla="*/ 120 w 134"/>
                <a:gd name="T93" fmla="*/ 137 h 143"/>
                <a:gd name="T94" fmla="*/ 134 w 134"/>
                <a:gd name="T95" fmla="*/ 130 h 143"/>
                <a:gd name="T96" fmla="*/ 116 w 134"/>
                <a:gd name="T97" fmla="*/ 120 h 143"/>
                <a:gd name="T98" fmla="*/ 117 w 134"/>
                <a:gd name="T99" fmla="*/ 120 h 143"/>
                <a:gd name="T100" fmla="*/ 119 w 134"/>
                <a:gd name="T101" fmla="*/ 120 h 143"/>
                <a:gd name="T102" fmla="*/ 112 w 134"/>
                <a:gd name="T103" fmla="*/ 126 h 143"/>
                <a:gd name="T104" fmla="*/ 109 w 134"/>
                <a:gd name="T105" fmla="*/ 127 h 143"/>
                <a:gd name="T106" fmla="*/ 116 w 134"/>
                <a:gd name="T107" fmla="*/ 120 h 143"/>
                <a:gd name="T108" fmla="*/ 121 w 134"/>
                <a:gd name="T109" fmla="*/ 134 h 143"/>
                <a:gd name="T110" fmla="*/ 121 w 134"/>
                <a:gd name="T111" fmla="*/ 134 h 143"/>
                <a:gd name="T112" fmla="*/ 129 w 134"/>
                <a:gd name="T113" fmla="*/ 128 h 143"/>
                <a:gd name="T114" fmla="*/ 129 w 134"/>
                <a:gd name="T115" fmla="*/ 128 h 143"/>
                <a:gd name="T116" fmla="*/ 131 w 134"/>
                <a:gd name="T117" fmla="*/ 129 h 143"/>
                <a:gd name="T118" fmla="*/ 121 w 134"/>
                <a:gd name="T119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43">
                  <a:moveTo>
                    <a:pt x="134" y="130"/>
                  </a:moveTo>
                  <a:cubicBezTo>
                    <a:pt x="134" y="128"/>
                    <a:pt x="133" y="126"/>
                    <a:pt x="130" y="125"/>
                  </a:cubicBezTo>
                  <a:cubicBezTo>
                    <a:pt x="126" y="125"/>
                    <a:pt x="122" y="128"/>
                    <a:pt x="119" y="132"/>
                  </a:cubicBezTo>
                  <a:cubicBezTo>
                    <a:pt x="118" y="133"/>
                    <a:pt x="118" y="133"/>
                    <a:pt x="118" y="134"/>
                  </a:cubicBezTo>
                  <a:cubicBezTo>
                    <a:pt x="116" y="134"/>
                    <a:pt x="115" y="134"/>
                    <a:pt x="114" y="134"/>
                  </a:cubicBezTo>
                  <a:cubicBezTo>
                    <a:pt x="111" y="133"/>
                    <a:pt x="109" y="132"/>
                    <a:pt x="109" y="130"/>
                  </a:cubicBezTo>
                  <a:cubicBezTo>
                    <a:pt x="110" y="130"/>
                    <a:pt x="111" y="130"/>
                    <a:pt x="113" y="129"/>
                  </a:cubicBezTo>
                  <a:cubicBezTo>
                    <a:pt x="120" y="127"/>
                    <a:pt x="123" y="123"/>
                    <a:pt x="123" y="119"/>
                  </a:cubicBezTo>
                  <a:cubicBezTo>
                    <a:pt x="122" y="118"/>
                    <a:pt x="120" y="116"/>
                    <a:pt x="116" y="117"/>
                  </a:cubicBezTo>
                  <a:cubicBezTo>
                    <a:pt x="111" y="117"/>
                    <a:pt x="107" y="122"/>
                    <a:pt x="106" y="126"/>
                  </a:cubicBezTo>
                  <a:cubicBezTo>
                    <a:pt x="103" y="125"/>
                    <a:pt x="100" y="122"/>
                    <a:pt x="98" y="120"/>
                  </a:cubicBezTo>
                  <a:cubicBezTo>
                    <a:pt x="101" y="118"/>
                    <a:pt x="103" y="117"/>
                    <a:pt x="106" y="115"/>
                  </a:cubicBezTo>
                  <a:cubicBezTo>
                    <a:pt x="116" y="107"/>
                    <a:pt x="108" y="94"/>
                    <a:pt x="105" y="91"/>
                  </a:cubicBezTo>
                  <a:cubicBezTo>
                    <a:pt x="94" y="79"/>
                    <a:pt x="77" y="81"/>
                    <a:pt x="76" y="83"/>
                  </a:cubicBezTo>
                  <a:cubicBezTo>
                    <a:pt x="75" y="84"/>
                    <a:pt x="75" y="85"/>
                    <a:pt x="74" y="86"/>
                  </a:cubicBezTo>
                  <a:cubicBezTo>
                    <a:pt x="78" y="85"/>
                    <a:pt x="89" y="85"/>
                    <a:pt x="97" y="93"/>
                  </a:cubicBezTo>
                  <a:cubicBezTo>
                    <a:pt x="98" y="94"/>
                    <a:pt x="99" y="95"/>
                    <a:pt x="99" y="97"/>
                  </a:cubicBezTo>
                  <a:cubicBezTo>
                    <a:pt x="99" y="96"/>
                    <a:pt x="98" y="95"/>
                    <a:pt x="97" y="95"/>
                  </a:cubicBezTo>
                  <a:cubicBezTo>
                    <a:pt x="88" y="86"/>
                    <a:pt x="75" y="87"/>
                    <a:pt x="71" y="89"/>
                  </a:cubicBezTo>
                  <a:cubicBezTo>
                    <a:pt x="70" y="90"/>
                    <a:pt x="69" y="90"/>
                    <a:pt x="67" y="90"/>
                  </a:cubicBezTo>
                  <a:cubicBezTo>
                    <a:pt x="64" y="90"/>
                    <a:pt x="54" y="79"/>
                    <a:pt x="49" y="73"/>
                  </a:cubicBezTo>
                  <a:cubicBezTo>
                    <a:pt x="45" y="68"/>
                    <a:pt x="35" y="56"/>
                    <a:pt x="36" y="52"/>
                  </a:cubicBezTo>
                  <a:cubicBezTo>
                    <a:pt x="37" y="46"/>
                    <a:pt x="43" y="48"/>
                    <a:pt x="46" y="46"/>
                  </a:cubicBezTo>
                  <a:cubicBezTo>
                    <a:pt x="50" y="43"/>
                    <a:pt x="50" y="11"/>
                    <a:pt x="29" y="1"/>
                  </a:cubicBezTo>
                  <a:cubicBezTo>
                    <a:pt x="28" y="0"/>
                    <a:pt x="26" y="0"/>
                    <a:pt x="24" y="1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32" y="10"/>
                    <a:pt x="38" y="25"/>
                    <a:pt x="38" y="32"/>
                  </a:cubicBezTo>
                  <a:cubicBezTo>
                    <a:pt x="34" y="23"/>
                    <a:pt x="27" y="12"/>
                    <a:pt x="16" y="7"/>
                  </a:cubicBezTo>
                  <a:cubicBezTo>
                    <a:pt x="12" y="11"/>
                    <a:pt x="8" y="15"/>
                    <a:pt x="6" y="22"/>
                  </a:cubicBezTo>
                  <a:cubicBezTo>
                    <a:pt x="4" y="31"/>
                    <a:pt x="0" y="45"/>
                    <a:pt x="23" y="78"/>
                  </a:cubicBezTo>
                  <a:cubicBezTo>
                    <a:pt x="24" y="81"/>
                    <a:pt x="27" y="85"/>
                    <a:pt x="32" y="90"/>
                  </a:cubicBezTo>
                  <a:cubicBezTo>
                    <a:pt x="32" y="91"/>
                    <a:pt x="33" y="91"/>
                    <a:pt x="34" y="92"/>
                  </a:cubicBezTo>
                  <a:cubicBezTo>
                    <a:pt x="63" y="124"/>
                    <a:pt x="78" y="123"/>
                    <a:pt x="87" y="123"/>
                  </a:cubicBezTo>
                  <a:cubicBezTo>
                    <a:pt x="90" y="122"/>
                    <a:pt x="92" y="122"/>
                    <a:pt x="95" y="121"/>
                  </a:cubicBezTo>
                  <a:cubicBezTo>
                    <a:pt x="97" y="125"/>
                    <a:pt x="101" y="128"/>
                    <a:pt x="106" y="130"/>
                  </a:cubicBezTo>
                  <a:cubicBezTo>
                    <a:pt x="106" y="132"/>
                    <a:pt x="107" y="136"/>
                    <a:pt x="114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6" y="138"/>
                    <a:pt x="117" y="139"/>
                    <a:pt x="117" y="140"/>
                  </a:cubicBezTo>
                  <a:cubicBezTo>
                    <a:pt x="118" y="142"/>
                    <a:pt x="120" y="143"/>
                    <a:pt x="124" y="143"/>
                  </a:cubicBezTo>
                  <a:cubicBezTo>
                    <a:pt x="127" y="143"/>
                    <a:pt x="130" y="142"/>
                    <a:pt x="131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3" y="141"/>
                    <a:pt x="133" y="140"/>
                    <a:pt x="133" y="139"/>
                  </a:cubicBezTo>
                  <a:cubicBezTo>
                    <a:pt x="133" y="138"/>
                    <a:pt x="132" y="138"/>
                    <a:pt x="131" y="13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29" y="139"/>
                    <a:pt x="127" y="140"/>
                    <a:pt x="124" y="140"/>
                  </a:cubicBezTo>
                  <a:cubicBezTo>
                    <a:pt x="122" y="140"/>
                    <a:pt x="120" y="139"/>
                    <a:pt x="120" y="138"/>
                  </a:cubicBezTo>
                  <a:cubicBezTo>
                    <a:pt x="120" y="138"/>
                    <a:pt x="120" y="138"/>
                    <a:pt x="120" y="137"/>
                  </a:cubicBezTo>
                  <a:cubicBezTo>
                    <a:pt x="128" y="137"/>
                    <a:pt x="133" y="133"/>
                    <a:pt x="134" y="130"/>
                  </a:cubicBezTo>
                  <a:close/>
                  <a:moveTo>
                    <a:pt x="116" y="120"/>
                  </a:moveTo>
                  <a:cubicBezTo>
                    <a:pt x="117" y="120"/>
                    <a:pt x="117" y="120"/>
                    <a:pt x="117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20" y="121"/>
                    <a:pt x="118" y="124"/>
                    <a:pt x="112" y="126"/>
                  </a:cubicBezTo>
                  <a:cubicBezTo>
                    <a:pt x="111" y="127"/>
                    <a:pt x="110" y="127"/>
                    <a:pt x="109" y="127"/>
                  </a:cubicBezTo>
                  <a:cubicBezTo>
                    <a:pt x="110" y="124"/>
                    <a:pt x="113" y="120"/>
                    <a:pt x="116" y="120"/>
                  </a:cubicBezTo>
                  <a:close/>
                  <a:moveTo>
                    <a:pt x="121" y="134"/>
                  </a:moveTo>
                  <a:cubicBezTo>
                    <a:pt x="121" y="134"/>
                    <a:pt x="121" y="134"/>
                    <a:pt x="121" y="134"/>
                  </a:cubicBezTo>
                  <a:cubicBezTo>
                    <a:pt x="124" y="131"/>
                    <a:pt x="127" y="128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1" y="129"/>
                    <a:pt x="131" y="129"/>
                  </a:cubicBezTo>
                  <a:cubicBezTo>
                    <a:pt x="130" y="131"/>
                    <a:pt x="127" y="133"/>
                    <a:pt x="121" y="134"/>
                  </a:cubicBez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7" name="Oval 9"/>
            <p:cNvSpPr>
              <a:spLocks noChangeArrowheads="1"/>
            </p:cNvSpPr>
            <p:nvPr/>
          </p:nvSpPr>
          <p:spPr bwMode="auto">
            <a:xfrm>
              <a:off x="5280206" y="3148807"/>
              <a:ext cx="871174" cy="874617"/>
            </a:xfrm>
            <a:prstGeom prst="ellipse">
              <a:avLst/>
            </a:prstGeom>
            <a:noFill/>
            <a:ln>
              <a:solidFill>
                <a:srgbClr val="5C5C5C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7309950" y="2079920"/>
            <a:ext cx="871174" cy="874617"/>
            <a:chOff x="7562234" y="1947116"/>
            <a:chExt cx="871174" cy="874617"/>
          </a:xfrm>
        </p:grpSpPr>
        <p:sp>
          <p:nvSpPr>
            <p:cNvPr id="159" name="Oval 9"/>
            <p:cNvSpPr>
              <a:spLocks noChangeArrowheads="1"/>
            </p:cNvSpPr>
            <p:nvPr/>
          </p:nvSpPr>
          <p:spPr bwMode="auto">
            <a:xfrm>
              <a:off x="7562234" y="1947116"/>
              <a:ext cx="871174" cy="874617"/>
            </a:xfrm>
            <a:prstGeom prst="ellipse">
              <a:avLst/>
            </a:prstGeom>
            <a:noFill/>
            <a:ln>
              <a:solidFill>
                <a:srgbClr val="5C5C5C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0" name="Freeform 17"/>
            <p:cNvSpPr/>
            <p:nvPr/>
          </p:nvSpPr>
          <p:spPr bwMode="auto">
            <a:xfrm>
              <a:off x="7748583" y="2149884"/>
              <a:ext cx="500063" cy="465138"/>
            </a:xfrm>
            <a:custGeom>
              <a:avLst/>
              <a:gdLst>
                <a:gd name="T0" fmla="*/ 124 w 133"/>
                <a:gd name="T1" fmla="*/ 84 h 123"/>
                <a:gd name="T2" fmla="*/ 133 w 133"/>
                <a:gd name="T3" fmla="*/ 75 h 123"/>
                <a:gd name="T4" fmla="*/ 124 w 133"/>
                <a:gd name="T5" fmla="*/ 67 h 123"/>
                <a:gd name="T6" fmla="*/ 113 w 133"/>
                <a:gd name="T7" fmla="*/ 67 h 123"/>
                <a:gd name="T8" fmla="*/ 113 w 133"/>
                <a:gd name="T9" fmla="*/ 64 h 123"/>
                <a:gd name="T10" fmla="*/ 124 w 133"/>
                <a:gd name="T11" fmla="*/ 64 h 123"/>
                <a:gd name="T12" fmla="*/ 132 w 133"/>
                <a:gd name="T13" fmla="*/ 56 h 123"/>
                <a:gd name="T14" fmla="*/ 124 w 133"/>
                <a:gd name="T15" fmla="*/ 47 h 123"/>
                <a:gd name="T16" fmla="*/ 90 w 133"/>
                <a:gd name="T17" fmla="*/ 47 h 123"/>
                <a:gd name="T18" fmla="*/ 74 w 133"/>
                <a:gd name="T19" fmla="*/ 23 h 123"/>
                <a:gd name="T20" fmla="*/ 64 w 133"/>
                <a:gd name="T21" fmla="*/ 0 h 123"/>
                <a:gd name="T22" fmla="*/ 54 w 133"/>
                <a:gd name="T23" fmla="*/ 5 h 123"/>
                <a:gd name="T24" fmla="*/ 48 w 133"/>
                <a:gd name="T25" fmla="*/ 33 h 123"/>
                <a:gd name="T26" fmla="*/ 29 w 133"/>
                <a:gd name="T27" fmla="*/ 57 h 123"/>
                <a:gd name="T28" fmla="*/ 0 w 133"/>
                <a:gd name="T29" fmla="*/ 57 h 123"/>
                <a:gd name="T30" fmla="*/ 0 w 133"/>
                <a:gd name="T31" fmla="*/ 114 h 123"/>
                <a:gd name="T32" fmla="*/ 31 w 133"/>
                <a:gd name="T33" fmla="*/ 114 h 123"/>
                <a:gd name="T34" fmla="*/ 54 w 133"/>
                <a:gd name="T35" fmla="*/ 122 h 123"/>
                <a:gd name="T36" fmla="*/ 76 w 133"/>
                <a:gd name="T37" fmla="*/ 123 h 123"/>
                <a:gd name="T38" fmla="*/ 79 w 133"/>
                <a:gd name="T39" fmla="*/ 123 h 123"/>
                <a:gd name="T40" fmla="*/ 105 w 133"/>
                <a:gd name="T41" fmla="*/ 123 h 123"/>
                <a:gd name="T42" fmla="*/ 114 w 133"/>
                <a:gd name="T43" fmla="*/ 114 h 123"/>
                <a:gd name="T44" fmla="*/ 105 w 133"/>
                <a:gd name="T45" fmla="*/ 105 h 123"/>
                <a:gd name="T46" fmla="*/ 103 w 133"/>
                <a:gd name="T47" fmla="*/ 105 h 123"/>
                <a:gd name="T48" fmla="*/ 104 w 133"/>
                <a:gd name="T49" fmla="*/ 103 h 123"/>
                <a:gd name="T50" fmla="*/ 117 w 133"/>
                <a:gd name="T51" fmla="*/ 103 h 123"/>
                <a:gd name="T52" fmla="*/ 125 w 133"/>
                <a:gd name="T53" fmla="*/ 95 h 123"/>
                <a:gd name="T54" fmla="*/ 117 w 133"/>
                <a:gd name="T55" fmla="*/ 86 h 123"/>
                <a:gd name="T56" fmla="*/ 109 w 133"/>
                <a:gd name="T57" fmla="*/ 86 h 123"/>
                <a:gd name="T58" fmla="*/ 110 w 133"/>
                <a:gd name="T59" fmla="*/ 84 h 123"/>
                <a:gd name="T60" fmla="*/ 124 w 133"/>
                <a:gd name="T61" fmla="*/ 8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123">
                  <a:moveTo>
                    <a:pt x="124" y="84"/>
                  </a:moveTo>
                  <a:cubicBezTo>
                    <a:pt x="129" y="84"/>
                    <a:pt x="133" y="80"/>
                    <a:pt x="133" y="75"/>
                  </a:cubicBezTo>
                  <a:cubicBezTo>
                    <a:pt x="133" y="71"/>
                    <a:pt x="129" y="67"/>
                    <a:pt x="124" y="67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3" y="66"/>
                    <a:pt x="113" y="65"/>
                    <a:pt x="113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9" y="64"/>
                    <a:pt x="132" y="61"/>
                    <a:pt x="132" y="56"/>
                  </a:cubicBezTo>
                  <a:cubicBezTo>
                    <a:pt x="132" y="51"/>
                    <a:pt x="129" y="47"/>
                    <a:pt x="124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66" y="45"/>
                    <a:pt x="73" y="31"/>
                    <a:pt x="74" y="23"/>
                  </a:cubicBezTo>
                  <a:cubicBezTo>
                    <a:pt x="75" y="8"/>
                    <a:pt x="69" y="0"/>
                    <a:pt x="64" y="0"/>
                  </a:cubicBezTo>
                  <a:cubicBezTo>
                    <a:pt x="63" y="0"/>
                    <a:pt x="53" y="1"/>
                    <a:pt x="54" y="5"/>
                  </a:cubicBezTo>
                  <a:cubicBezTo>
                    <a:pt x="54" y="8"/>
                    <a:pt x="56" y="24"/>
                    <a:pt x="48" y="33"/>
                  </a:cubicBezTo>
                  <a:cubicBezTo>
                    <a:pt x="42" y="40"/>
                    <a:pt x="33" y="52"/>
                    <a:pt x="29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38" y="119"/>
                    <a:pt x="46" y="121"/>
                    <a:pt x="54" y="122"/>
                  </a:cubicBezTo>
                  <a:cubicBezTo>
                    <a:pt x="61" y="122"/>
                    <a:pt x="69" y="122"/>
                    <a:pt x="76" y="123"/>
                  </a:cubicBezTo>
                  <a:cubicBezTo>
                    <a:pt x="77" y="123"/>
                    <a:pt x="78" y="123"/>
                    <a:pt x="79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10" y="123"/>
                    <a:pt x="114" y="119"/>
                    <a:pt x="114" y="114"/>
                  </a:cubicBezTo>
                  <a:cubicBezTo>
                    <a:pt x="114" y="109"/>
                    <a:pt x="110" y="105"/>
                    <a:pt x="105" y="105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3" y="105"/>
                    <a:pt x="103" y="104"/>
                    <a:pt x="104" y="103"/>
                  </a:cubicBezTo>
                  <a:cubicBezTo>
                    <a:pt x="117" y="103"/>
                    <a:pt x="117" y="103"/>
                    <a:pt x="117" y="103"/>
                  </a:cubicBezTo>
                  <a:cubicBezTo>
                    <a:pt x="122" y="103"/>
                    <a:pt x="125" y="99"/>
                    <a:pt x="125" y="95"/>
                  </a:cubicBezTo>
                  <a:cubicBezTo>
                    <a:pt x="125" y="90"/>
                    <a:pt x="122" y="86"/>
                    <a:pt x="117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9" y="85"/>
                    <a:pt x="110" y="85"/>
                    <a:pt x="110" y="84"/>
                  </a:cubicBezTo>
                  <a:lnTo>
                    <a:pt x="124" y="84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7309950" y="3281611"/>
            <a:ext cx="871174" cy="874617"/>
            <a:chOff x="7562234" y="3148807"/>
            <a:chExt cx="871174" cy="874617"/>
          </a:xfrm>
        </p:grpSpPr>
        <p:sp>
          <p:nvSpPr>
            <p:cNvPr id="166" name="Oval 9"/>
            <p:cNvSpPr>
              <a:spLocks noChangeArrowheads="1"/>
            </p:cNvSpPr>
            <p:nvPr/>
          </p:nvSpPr>
          <p:spPr bwMode="auto">
            <a:xfrm>
              <a:off x="7562234" y="3148807"/>
              <a:ext cx="871174" cy="874617"/>
            </a:xfrm>
            <a:prstGeom prst="ellipse">
              <a:avLst/>
            </a:prstGeom>
            <a:noFill/>
            <a:ln>
              <a:solidFill>
                <a:srgbClr val="F8536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167" name="组合 166"/>
            <p:cNvGrpSpPr/>
            <p:nvPr/>
          </p:nvGrpSpPr>
          <p:grpSpPr>
            <a:xfrm>
              <a:off x="7758108" y="3332908"/>
              <a:ext cx="455613" cy="500063"/>
              <a:chOff x="1960563" y="-1427163"/>
              <a:chExt cx="455613" cy="500063"/>
            </a:xfrm>
          </p:grpSpPr>
          <p:sp>
            <p:nvSpPr>
              <p:cNvPr id="175" name="Freeform 19"/>
              <p:cNvSpPr/>
              <p:nvPr/>
            </p:nvSpPr>
            <p:spPr bwMode="auto">
              <a:xfrm>
                <a:off x="2284413" y="-1331913"/>
                <a:ext cx="131763" cy="320675"/>
              </a:xfrm>
              <a:custGeom>
                <a:avLst/>
                <a:gdLst>
                  <a:gd name="T0" fmla="*/ 71 w 83"/>
                  <a:gd name="T1" fmla="*/ 38 h 202"/>
                  <a:gd name="T2" fmla="*/ 42 w 83"/>
                  <a:gd name="T3" fmla="*/ 9 h 202"/>
                  <a:gd name="T4" fmla="*/ 0 w 83"/>
                  <a:gd name="T5" fmla="*/ 52 h 202"/>
                  <a:gd name="T6" fmla="*/ 0 w 83"/>
                  <a:gd name="T7" fmla="*/ 202 h 202"/>
                  <a:gd name="T8" fmla="*/ 83 w 83"/>
                  <a:gd name="T9" fmla="*/ 202 h 202"/>
                  <a:gd name="T10" fmla="*/ 83 w 83"/>
                  <a:gd name="T11" fmla="*/ 0 h 202"/>
                  <a:gd name="T12" fmla="*/ 71 w 83"/>
                  <a:gd name="T13" fmla="*/ 3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202">
                    <a:moveTo>
                      <a:pt x="71" y="38"/>
                    </a:moveTo>
                    <a:lnTo>
                      <a:pt x="42" y="9"/>
                    </a:lnTo>
                    <a:lnTo>
                      <a:pt x="0" y="52"/>
                    </a:lnTo>
                    <a:lnTo>
                      <a:pt x="0" y="202"/>
                    </a:lnTo>
                    <a:lnTo>
                      <a:pt x="83" y="202"/>
                    </a:lnTo>
                    <a:lnTo>
                      <a:pt x="83" y="0"/>
                    </a:lnTo>
                    <a:lnTo>
                      <a:pt x="71" y="38"/>
                    </a:lnTo>
                    <a:close/>
                  </a:path>
                </a:pathLst>
              </a:custGeom>
              <a:solidFill>
                <a:srgbClr val="F853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6" name="Freeform 20"/>
              <p:cNvSpPr/>
              <p:nvPr/>
            </p:nvSpPr>
            <p:spPr bwMode="auto">
              <a:xfrm>
                <a:off x="2122488" y="-1222375"/>
                <a:ext cx="131763" cy="211138"/>
              </a:xfrm>
              <a:custGeom>
                <a:avLst/>
                <a:gdLst>
                  <a:gd name="T0" fmla="*/ 11 w 35"/>
                  <a:gd name="T1" fmla="*/ 9 h 56"/>
                  <a:gd name="T2" fmla="*/ 0 w 35"/>
                  <a:gd name="T3" fmla="*/ 2 h 56"/>
                  <a:gd name="T4" fmla="*/ 0 w 35"/>
                  <a:gd name="T5" fmla="*/ 56 h 56"/>
                  <a:gd name="T6" fmla="*/ 35 w 35"/>
                  <a:gd name="T7" fmla="*/ 56 h 56"/>
                  <a:gd name="T8" fmla="*/ 35 w 35"/>
                  <a:gd name="T9" fmla="*/ 0 h 56"/>
                  <a:gd name="T10" fmla="*/ 26 w 35"/>
                  <a:gd name="T11" fmla="*/ 8 h 56"/>
                  <a:gd name="T12" fmla="*/ 17 w 35"/>
                  <a:gd name="T13" fmla="*/ 11 h 56"/>
                  <a:gd name="T14" fmla="*/ 11 w 35"/>
                  <a:gd name="T15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6">
                    <a:moveTo>
                      <a:pt x="11" y="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4" y="10"/>
                      <a:pt x="21" y="11"/>
                      <a:pt x="17" y="11"/>
                    </a:cubicBezTo>
                    <a:cubicBezTo>
                      <a:pt x="15" y="11"/>
                      <a:pt x="13" y="11"/>
                      <a:pt x="11" y="9"/>
                    </a:cubicBezTo>
                    <a:close/>
                  </a:path>
                </a:pathLst>
              </a:custGeom>
              <a:solidFill>
                <a:srgbClr val="F853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7" name="Freeform 21"/>
              <p:cNvSpPr/>
              <p:nvPr/>
            </p:nvSpPr>
            <p:spPr bwMode="auto">
              <a:xfrm>
                <a:off x="1960563" y="-1252538"/>
                <a:ext cx="131763" cy="241300"/>
              </a:xfrm>
              <a:custGeom>
                <a:avLst/>
                <a:gdLst>
                  <a:gd name="T0" fmla="*/ 83 w 83"/>
                  <a:gd name="T1" fmla="*/ 14 h 152"/>
                  <a:gd name="T2" fmla="*/ 64 w 83"/>
                  <a:gd name="T3" fmla="*/ 0 h 152"/>
                  <a:gd name="T4" fmla="*/ 0 w 83"/>
                  <a:gd name="T5" fmla="*/ 55 h 152"/>
                  <a:gd name="T6" fmla="*/ 0 w 83"/>
                  <a:gd name="T7" fmla="*/ 152 h 152"/>
                  <a:gd name="T8" fmla="*/ 83 w 83"/>
                  <a:gd name="T9" fmla="*/ 152 h 152"/>
                  <a:gd name="T10" fmla="*/ 83 w 83"/>
                  <a:gd name="T11" fmla="*/ 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52">
                    <a:moveTo>
                      <a:pt x="83" y="14"/>
                    </a:moveTo>
                    <a:lnTo>
                      <a:pt x="64" y="0"/>
                    </a:lnTo>
                    <a:lnTo>
                      <a:pt x="0" y="55"/>
                    </a:lnTo>
                    <a:lnTo>
                      <a:pt x="0" y="152"/>
                    </a:lnTo>
                    <a:lnTo>
                      <a:pt x="83" y="152"/>
                    </a:lnTo>
                    <a:lnTo>
                      <a:pt x="83" y="14"/>
                    </a:lnTo>
                    <a:close/>
                  </a:path>
                </a:pathLst>
              </a:custGeom>
              <a:solidFill>
                <a:srgbClr val="F853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8" name="Rectangle 22"/>
              <p:cNvSpPr>
                <a:spLocks noChangeArrowheads="1"/>
              </p:cNvSpPr>
              <p:nvPr/>
            </p:nvSpPr>
            <p:spPr bwMode="auto">
              <a:xfrm>
                <a:off x="1960563" y="-976313"/>
                <a:ext cx="455613" cy="49213"/>
              </a:xfrm>
              <a:prstGeom prst="rect">
                <a:avLst/>
              </a:prstGeom>
              <a:solidFill>
                <a:srgbClr val="F853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9" name="Freeform 23"/>
              <p:cNvSpPr/>
              <p:nvPr/>
            </p:nvSpPr>
            <p:spPr bwMode="auto">
              <a:xfrm>
                <a:off x="1960563" y="-1427163"/>
                <a:ext cx="450850" cy="223838"/>
              </a:xfrm>
              <a:custGeom>
                <a:avLst/>
                <a:gdLst>
                  <a:gd name="T0" fmla="*/ 9 w 120"/>
                  <a:gd name="T1" fmla="*/ 53 h 59"/>
                  <a:gd name="T2" fmla="*/ 26 w 120"/>
                  <a:gd name="T3" fmla="*/ 38 h 59"/>
                  <a:gd name="T4" fmla="*/ 58 w 120"/>
                  <a:gd name="T5" fmla="*/ 58 h 59"/>
                  <a:gd name="T6" fmla="*/ 60 w 120"/>
                  <a:gd name="T7" fmla="*/ 59 h 59"/>
                  <a:gd name="T8" fmla="*/ 64 w 120"/>
                  <a:gd name="T9" fmla="*/ 58 h 59"/>
                  <a:gd name="T10" fmla="*/ 105 w 120"/>
                  <a:gd name="T11" fmla="*/ 20 h 59"/>
                  <a:gd name="T12" fmla="*/ 112 w 120"/>
                  <a:gd name="T13" fmla="*/ 28 h 59"/>
                  <a:gd name="T14" fmla="*/ 120 w 120"/>
                  <a:gd name="T15" fmla="*/ 0 h 59"/>
                  <a:gd name="T16" fmla="*/ 92 w 120"/>
                  <a:gd name="T17" fmla="*/ 7 h 59"/>
                  <a:gd name="T18" fmla="*/ 97 w 120"/>
                  <a:gd name="T19" fmla="*/ 13 h 59"/>
                  <a:gd name="T20" fmla="*/ 60 w 120"/>
                  <a:gd name="T21" fmla="*/ 48 h 59"/>
                  <a:gd name="T22" fmla="*/ 28 w 120"/>
                  <a:gd name="T23" fmla="*/ 27 h 59"/>
                  <a:gd name="T24" fmla="*/ 22 w 120"/>
                  <a:gd name="T25" fmla="*/ 28 h 59"/>
                  <a:gd name="T26" fmla="*/ 2 w 120"/>
                  <a:gd name="T27" fmla="*/ 45 h 59"/>
                  <a:gd name="T28" fmla="*/ 2 w 120"/>
                  <a:gd name="T29" fmla="*/ 52 h 59"/>
                  <a:gd name="T30" fmla="*/ 9 w 120"/>
                  <a:gd name="T31" fmla="*/ 5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59">
                    <a:moveTo>
                      <a:pt x="9" y="53"/>
                    </a:moveTo>
                    <a:cubicBezTo>
                      <a:pt x="26" y="38"/>
                      <a:pt x="26" y="38"/>
                      <a:pt x="26" y="3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9"/>
                      <a:pt x="60" y="59"/>
                      <a:pt x="60" y="59"/>
                    </a:cubicBezTo>
                    <a:cubicBezTo>
                      <a:pt x="62" y="59"/>
                      <a:pt x="63" y="59"/>
                      <a:pt x="64" y="5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6" y="26"/>
                      <a:pt x="24" y="26"/>
                      <a:pt x="22" y="28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0" y="47"/>
                      <a:pt x="0" y="50"/>
                      <a:pt x="2" y="52"/>
                    </a:cubicBezTo>
                    <a:cubicBezTo>
                      <a:pt x="3" y="54"/>
                      <a:pt x="7" y="55"/>
                      <a:pt x="9" y="53"/>
                    </a:cubicBezTo>
                    <a:close/>
                  </a:path>
                </a:pathLst>
              </a:custGeom>
              <a:solidFill>
                <a:srgbClr val="F853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180" name="组合 179"/>
          <p:cNvGrpSpPr/>
          <p:nvPr/>
        </p:nvGrpSpPr>
        <p:grpSpPr>
          <a:xfrm>
            <a:off x="6198703" y="3281611"/>
            <a:ext cx="871174" cy="874617"/>
            <a:chOff x="6517662" y="3148807"/>
            <a:chExt cx="871174" cy="874617"/>
          </a:xfrm>
        </p:grpSpPr>
        <p:sp>
          <p:nvSpPr>
            <p:cNvPr id="194" name="Oval 9"/>
            <p:cNvSpPr>
              <a:spLocks noChangeArrowheads="1"/>
            </p:cNvSpPr>
            <p:nvPr/>
          </p:nvSpPr>
          <p:spPr bwMode="auto">
            <a:xfrm>
              <a:off x="6517662" y="3148807"/>
              <a:ext cx="871174" cy="874617"/>
            </a:xfrm>
            <a:prstGeom prst="ellipse">
              <a:avLst/>
            </a:prstGeom>
            <a:noFill/>
            <a:ln>
              <a:solidFill>
                <a:srgbClr val="F8536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95" name="Freeform 24"/>
            <p:cNvSpPr>
              <a:spLocks noEditPoints="1"/>
            </p:cNvSpPr>
            <p:nvPr/>
          </p:nvSpPr>
          <p:spPr bwMode="auto">
            <a:xfrm>
              <a:off x="6629217" y="3416252"/>
              <a:ext cx="687388" cy="414338"/>
            </a:xfrm>
            <a:custGeom>
              <a:avLst/>
              <a:gdLst>
                <a:gd name="T0" fmla="*/ 151 w 183"/>
                <a:gd name="T1" fmla="*/ 73 h 110"/>
                <a:gd name="T2" fmla="*/ 124 w 183"/>
                <a:gd name="T3" fmla="*/ 14 h 110"/>
                <a:gd name="T4" fmla="*/ 121 w 183"/>
                <a:gd name="T5" fmla="*/ 17 h 110"/>
                <a:gd name="T6" fmla="*/ 115 w 183"/>
                <a:gd name="T7" fmla="*/ 16 h 110"/>
                <a:gd name="T8" fmla="*/ 69 w 183"/>
                <a:gd name="T9" fmla="*/ 20 h 110"/>
                <a:gd name="T10" fmla="*/ 59 w 183"/>
                <a:gd name="T11" fmla="*/ 14 h 110"/>
                <a:gd name="T12" fmla="*/ 32 w 183"/>
                <a:gd name="T13" fmla="*/ 73 h 110"/>
                <a:gd name="T14" fmla="*/ 39 w 183"/>
                <a:gd name="T15" fmla="*/ 79 h 110"/>
                <a:gd name="T16" fmla="*/ 52 w 183"/>
                <a:gd name="T17" fmla="*/ 86 h 110"/>
                <a:gd name="T18" fmla="*/ 63 w 183"/>
                <a:gd name="T19" fmla="*/ 96 h 110"/>
                <a:gd name="T20" fmla="*/ 74 w 183"/>
                <a:gd name="T21" fmla="*/ 105 h 110"/>
                <a:gd name="T22" fmla="*/ 95 w 183"/>
                <a:gd name="T23" fmla="*/ 108 h 110"/>
                <a:gd name="T24" fmla="*/ 101 w 183"/>
                <a:gd name="T25" fmla="*/ 97 h 110"/>
                <a:gd name="T26" fmla="*/ 114 w 183"/>
                <a:gd name="T27" fmla="*/ 101 h 110"/>
                <a:gd name="T28" fmla="*/ 117 w 183"/>
                <a:gd name="T29" fmla="*/ 89 h 110"/>
                <a:gd name="T30" fmla="*/ 123 w 183"/>
                <a:gd name="T31" fmla="*/ 90 h 110"/>
                <a:gd name="T32" fmla="*/ 130 w 183"/>
                <a:gd name="T33" fmla="*/ 79 h 110"/>
                <a:gd name="T34" fmla="*/ 138 w 183"/>
                <a:gd name="T35" fmla="*/ 80 h 110"/>
                <a:gd name="T36" fmla="*/ 144 w 183"/>
                <a:gd name="T37" fmla="*/ 69 h 110"/>
                <a:gd name="T38" fmla="*/ 8 w 183"/>
                <a:gd name="T39" fmla="*/ 56 h 110"/>
                <a:gd name="T40" fmla="*/ 29 w 183"/>
                <a:gd name="T41" fmla="*/ 66 h 110"/>
                <a:gd name="T42" fmla="*/ 154 w 183"/>
                <a:gd name="T43" fmla="*/ 66 h 110"/>
                <a:gd name="T44" fmla="*/ 85 w 183"/>
                <a:gd name="T45" fmla="*/ 23 h 110"/>
                <a:gd name="T46" fmla="*/ 91 w 183"/>
                <a:gd name="T47" fmla="*/ 21 h 110"/>
                <a:gd name="T48" fmla="*/ 100 w 183"/>
                <a:gd name="T49" fmla="*/ 20 h 110"/>
                <a:gd name="T50" fmla="*/ 114 w 183"/>
                <a:gd name="T51" fmla="*/ 22 h 110"/>
                <a:gd name="T52" fmla="*/ 129 w 183"/>
                <a:gd name="T53" fmla="*/ 25 h 110"/>
                <a:gd name="T54" fmla="*/ 140 w 183"/>
                <a:gd name="T55" fmla="*/ 64 h 110"/>
                <a:gd name="T56" fmla="*/ 99 w 183"/>
                <a:gd name="T57" fmla="*/ 42 h 110"/>
                <a:gd name="T58" fmla="*/ 94 w 183"/>
                <a:gd name="T59" fmla="*/ 40 h 110"/>
                <a:gd name="T60" fmla="*/ 91 w 183"/>
                <a:gd name="T61" fmla="*/ 40 h 110"/>
                <a:gd name="T62" fmla="*/ 87 w 183"/>
                <a:gd name="T63" fmla="*/ 40 h 110"/>
                <a:gd name="T64" fmla="*/ 81 w 183"/>
                <a:gd name="T65" fmla="*/ 41 h 110"/>
                <a:gd name="T66" fmla="*/ 77 w 183"/>
                <a:gd name="T67" fmla="*/ 43 h 110"/>
                <a:gd name="T68" fmla="*/ 61 w 183"/>
                <a:gd name="T69" fmla="*/ 43 h 110"/>
                <a:gd name="T70" fmla="*/ 61 w 183"/>
                <a:gd name="T71" fmla="*/ 34 h 110"/>
                <a:gd name="T72" fmla="*/ 49 w 183"/>
                <a:gd name="T73" fmla="*/ 82 h 110"/>
                <a:gd name="T74" fmla="*/ 48 w 183"/>
                <a:gd name="T75" fmla="*/ 73 h 110"/>
                <a:gd name="T76" fmla="*/ 49 w 183"/>
                <a:gd name="T77" fmla="*/ 82 h 110"/>
                <a:gd name="T78" fmla="*/ 57 w 183"/>
                <a:gd name="T79" fmla="*/ 84 h 110"/>
                <a:gd name="T80" fmla="*/ 66 w 183"/>
                <a:gd name="T81" fmla="*/ 86 h 110"/>
                <a:gd name="T82" fmla="*/ 69 w 183"/>
                <a:gd name="T83" fmla="*/ 96 h 110"/>
                <a:gd name="T84" fmla="*/ 74 w 183"/>
                <a:gd name="T85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" h="110">
                  <a:moveTo>
                    <a:pt x="145" y="68"/>
                  </a:moveTo>
                  <a:cubicBezTo>
                    <a:pt x="146" y="67"/>
                    <a:pt x="146" y="66"/>
                    <a:pt x="147" y="65"/>
                  </a:cubicBezTo>
                  <a:cubicBezTo>
                    <a:pt x="151" y="73"/>
                    <a:pt x="151" y="73"/>
                    <a:pt x="151" y="73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0" y="17"/>
                    <a:pt x="120" y="17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06" y="14"/>
                    <a:pt x="91" y="13"/>
                    <a:pt x="81" y="20"/>
                  </a:cubicBezTo>
                  <a:cubicBezTo>
                    <a:pt x="80" y="20"/>
                    <a:pt x="79" y="21"/>
                    <a:pt x="78" y="22"/>
                  </a:cubicBezTo>
                  <a:cubicBezTo>
                    <a:pt x="75" y="20"/>
                    <a:pt x="72" y="19"/>
                    <a:pt x="69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7" y="68"/>
                    <a:pt x="39" y="70"/>
                    <a:pt x="41" y="72"/>
                  </a:cubicBezTo>
                  <a:cubicBezTo>
                    <a:pt x="40" y="74"/>
                    <a:pt x="39" y="76"/>
                    <a:pt x="39" y="79"/>
                  </a:cubicBezTo>
                  <a:cubicBezTo>
                    <a:pt x="40" y="83"/>
                    <a:pt x="44" y="87"/>
                    <a:pt x="49" y="87"/>
                  </a:cubicBezTo>
                  <a:cubicBezTo>
                    <a:pt x="49" y="87"/>
                    <a:pt x="49" y="87"/>
                    <a:pt x="50" y="87"/>
                  </a:cubicBezTo>
                  <a:cubicBezTo>
                    <a:pt x="51" y="86"/>
                    <a:pt x="51" y="86"/>
                    <a:pt x="52" y="86"/>
                  </a:cubicBezTo>
                  <a:cubicBezTo>
                    <a:pt x="52" y="87"/>
                    <a:pt x="52" y="87"/>
                    <a:pt x="52" y="88"/>
                  </a:cubicBezTo>
                  <a:cubicBezTo>
                    <a:pt x="53" y="92"/>
                    <a:pt x="57" y="96"/>
                    <a:pt x="61" y="96"/>
                  </a:cubicBezTo>
                  <a:cubicBezTo>
                    <a:pt x="62" y="96"/>
                    <a:pt x="62" y="96"/>
                    <a:pt x="63" y="96"/>
                  </a:cubicBezTo>
                  <a:cubicBezTo>
                    <a:pt x="63" y="96"/>
                    <a:pt x="64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101"/>
                    <a:pt x="69" y="105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8" y="104"/>
                    <a:pt x="80" y="103"/>
                    <a:pt x="82" y="100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8" y="110"/>
                    <a:pt x="102" y="109"/>
                    <a:pt x="104" y="106"/>
                  </a:cubicBezTo>
                  <a:cubicBezTo>
                    <a:pt x="106" y="103"/>
                    <a:pt x="105" y="99"/>
                    <a:pt x="102" y="97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2" y="97"/>
                    <a:pt x="103" y="96"/>
                    <a:pt x="104" y="96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1" y="101"/>
                    <a:pt x="113" y="101"/>
                    <a:pt x="114" y="101"/>
                  </a:cubicBezTo>
                  <a:cubicBezTo>
                    <a:pt x="116" y="101"/>
                    <a:pt x="118" y="100"/>
                    <a:pt x="119" y="98"/>
                  </a:cubicBezTo>
                  <a:cubicBezTo>
                    <a:pt x="120" y="96"/>
                    <a:pt x="121" y="94"/>
                    <a:pt x="120" y="93"/>
                  </a:cubicBezTo>
                  <a:cubicBezTo>
                    <a:pt x="120" y="91"/>
                    <a:pt x="119" y="89"/>
                    <a:pt x="117" y="89"/>
                  </a:cubicBezTo>
                  <a:cubicBezTo>
                    <a:pt x="116" y="88"/>
                    <a:pt x="116" y="88"/>
                    <a:pt x="116" y="88"/>
                  </a:cubicBezTo>
                  <a:cubicBezTo>
                    <a:pt x="116" y="87"/>
                    <a:pt x="117" y="87"/>
                    <a:pt x="117" y="86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29" y="91"/>
                    <a:pt x="131" y="90"/>
                    <a:pt x="132" y="88"/>
                  </a:cubicBezTo>
                  <a:cubicBezTo>
                    <a:pt x="134" y="85"/>
                    <a:pt x="133" y="81"/>
                    <a:pt x="130" y="79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5" y="79"/>
                    <a:pt x="135" y="79"/>
                    <a:pt x="135" y="79"/>
                  </a:cubicBezTo>
                  <a:cubicBezTo>
                    <a:pt x="136" y="80"/>
                    <a:pt x="137" y="80"/>
                    <a:pt x="138" y="80"/>
                  </a:cubicBezTo>
                  <a:cubicBezTo>
                    <a:pt x="140" y="80"/>
                    <a:pt x="143" y="79"/>
                    <a:pt x="144" y="77"/>
                  </a:cubicBezTo>
                  <a:cubicBezTo>
                    <a:pt x="145" y="75"/>
                    <a:pt x="145" y="72"/>
                    <a:pt x="143" y="70"/>
                  </a:cubicBezTo>
                  <a:cubicBezTo>
                    <a:pt x="144" y="69"/>
                    <a:pt x="144" y="69"/>
                    <a:pt x="144" y="69"/>
                  </a:cubicBezTo>
                  <a:lnTo>
                    <a:pt x="145" y="68"/>
                  </a:lnTo>
                  <a:close/>
                  <a:moveTo>
                    <a:pt x="29" y="6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51" y="17"/>
                    <a:pt x="51" y="17"/>
                    <a:pt x="51" y="17"/>
                  </a:cubicBezTo>
                  <a:lnTo>
                    <a:pt x="29" y="66"/>
                  </a:lnTo>
                  <a:close/>
                  <a:moveTo>
                    <a:pt x="153" y="7"/>
                  </a:moveTo>
                  <a:cubicBezTo>
                    <a:pt x="175" y="56"/>
                    <a:pt x="175" y="56"/>
                    <a:pt x="175" y="5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32" y="17"/>
                    <a:pt x="132" y="17"/>
                    <a:pt x="132" y="17"/>
                  </a:cubicBezTo>
                  <a:lnTo>
                    <a:pt x="153" y="7"/>
                  </a:lnTo>
                  <a:close/>
                  <a:moveTo>
                    <a:pt x="85" y="23"/>
                  </a:moveTo>
                  <a:cubicBezTo>
                    <a:pt x="86" y="23"/>
                    <a:pt x="87" y="23"/>
                    <a:pt x="87" y="23"/>
                  </a:cubicBezTo>
                  <a:cubicBezTo>
                    <a:pt x="88" y="22"/>
                    <a:pt x="89" y="22"/>
                    <a:pt x="89" y="22"/>
                  </a:cubicBezTo>
                  <a:cubicBezTo>
                    <a:pt x="90" y="22"/>
                    <a:pt x="91" y="21"/>
                    <a:pt x="91" y="21"/>
                  </a:cubicBezTo>
                  <a:cubicBezTo>
                    <a:pt x="92" y="21"/>
                    <a:pt x="93" y="21"/>
                    <a:pt x="94" y="21"/>
                  </a:cubicBezTo>
                  <a:cubicBezTo>
                    <a:pt x="95" y="21"/>
                    <a:pt x="95" y="21"/>
                    <a:pt x="96" y="21"/>
                  </a:cubicBezTo>
                  <a:cubicBezTo>
                    <a:pt x="97" y="21"/>
                    <a:pt x="98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5" y="20"/>
                    <a:pt x="110" y="21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6" y="22"/>
                    <a:pt x="118" y="22"/>
                    <a:pt x="119" y="23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1"/>
                    <a:pt x="142" y="63"/>
                    <a:pt x="140" y="64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39" y="65"/>
                    <a:pt x="139" y="66"/>
                    <a:pt x="138" y="6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8" y="42"/>
                    <a:pt x="98" y="41"/>
                    <a:pt x="97" y="41"/>
                  </a:cubicBezTo>
                  <a:cubicBezTo>
                    <a:pt x="96" y="41"/>
                    <a:pt x="95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8" y="40"/>
                  </a:cubicBezTo>
                  <a:cubicBezTo>
                    <a:pt x="88" y="40"/>
                    <a:pt x="88" y="40"/>
                    <a:pt x="87" y="40"/>
                  </a:cubicBezTo>
                  <a:cubicBezTo>
                    <a:pt x="86" y="40"/>
                    <a:pt x="84" y="40"/>
                    <a:pt x="83" y="40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1"/>
                    <a:pt x="82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2"/>
                    <a:pt x="80" y="42"/>
                    <a:pt x="79" y="42"/>
                  </a:cubicBezTo>
                  <a:cubicBezTo>
                    <a:pt x="79" y="42"/>
                    <a:pt x="78" y="43"/>
                    <a:pt x="77" y="43"/>
                  </a:cubicBezTo>
                  <a:cubicBezTo>
                    <a:pt x="71" y="46"/>
                    <a:pt x="66" y="46"/>
                    <a:pt x="63" y="45"/>
                  </a:cubicBezTo>
                  <a:cubicBezTo>
                    <a:pt x="62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58" y="35"/>
                    <a:pt x="61" y="34"/>
                  </a:cubicBezTo>
                  <a:cubicBezTo>
                    <a:pt x="63" y="34"/>
                    <a:pt x="73" y="31"/>
                    <a:pt x="82" y="25"/>
                  </a:cubicBezTo>
                  <a:cubicBezTo>
                    <a:pt x="83" y="24"/>
                    <a:pt x="84" y="24"/>
                    <a:pt x="85" y="23"/>
                  </a:cubicBezTo>
                  <a:close/>
                  <a:moveTo>
                    <a:pt x="49" y="82"/>
                  </a:moveTo>
                  <a:cubicBezTo>
                    <a:pt x="47" y="83"/>
                    <a:pt x="44" y="81"/>
                    <a:pt x="44" y="78"/>
                  </a:cubicBezTo>
                  <a:cubicBezTo>
                    <a:pt x="43" y="77"/>
                    <a:pt x="44" y="76"/>
                    <a:pt x="45" y="74"/>
                  </a:cubicBezTo>
                  <a:cubicBezTo>
                    <a:pt x="45" y="73"/>
                    <a:pt x="47" y="73"/>
                    <a:pt x="48" y="73"/>
                  </a:cubicBezTo>
                  <a:cubicBezTo>
                    <a:pt x="48" y="73"/>
                    <a:pt x="48" y="72"/>
                    <a:pt x="49" y="72"/>
                  </a:cubicBezTo>
                  <a:cubicBezTo>
                    <a:pt x="51" y="72"/>
                    <a:pt x="53" y="74"/>
                    <a:pt x="53" y="77"/>
                  </a:cubicBezTo>
                  <a:cubicBezTo>
                    <a:pt x="54" y="79"/>
                    <a:pt x="52" y="82"/>
                    <a:pt x="49" y="82"/>
                  </a:cubicBezTo>
                  <a:close/>
                  <a:moveTo>
                    <a:pt x="62" y="91"/>
                  </a:moveTo>
                  <a:cubicBezTo>
                    <a:pt x="59" y="92"/>
                    <a:pt x="57" y="90"/>
                    <a:pt x="56" y="87"/>
                  </a:cubicBezTo>
                  <a:cubicBezTo>
                    <a:pt x="56" y="86"/>
                    <a:pt x="57" y="85"/>
                    <a:pt x="57" y="84"/>
                  </a:cubicBezTo>
                  <a:cubicBezTo>
                    <a:pt x="58" y="82"/>
                    <a:pt x="59" y="82"/>
                    <a:pt x="61" y="8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4" y="82"/>
                    <a:pt x="66" y="83"/>
                    <a:pt x="66" y="86"/>
                  </a:cubicBezTo>
                  <a:cubicBezTo>
                    <a:pt x="67" y="89"/>
                    <a:pt x="65" y="91"/>
                    <a:pt x="62" y="91"/>
                  </a:cubicBezTo>
                  <a:close/>
                  <a:moveTo>
                    <a:pt x="75" y="100"/>
                  </a:moveTo>
                  <a:cubicBezTo>
                    <a:pt x="72" y="101"/>
                    <a:pt x="70" y="99"/>
                    <a:pt x="69" y="96"/>
                  </a:cubicBezTo>
                  <a:cubicBezTo>
                    <a:pt x="69" y="95"/>
                    <a:pt x="69" y="94"/>
                    <a:pt x="70" y="93"/>
                  </a:cubicBezTo>
                  <a:cubicBezTo>
                    <a:pt x="71" y="92"/>
                    <a:pt x="72" y="91"/>
                    <a:pt x="73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6" y="91"/>
                    <a:pt x="79" y="92"/>
                    <a:pt x="79" y="95"/>
                  </a:cubicBezTo>
                  <a:cubicBezTo>
                    <a:pt x="79" y="98"/>
                    <a:pt x="77" y="100"/>
                    <a:pt x="75" y="100"/>
                  </a:cubicBezTo>
                  <a:close/>
                </a:path>
              </a:pathLst>
            </a:custGeom>
            <a:solidFill>
              <a:srgbClr val="F85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96" name="组合 195"/>
          <p:cNvGrpSpPr/>
          <p:nvPr/>
        </p:nvGrpSpPr>
        <p:grpSpPr>
          <a:xfrm>
            <a:off x="690406" y="1243247"/>
            <a:ext cx="3858797" cy="2669942"/>
            <a:chOff x="4973492" y="1404945"/>
            <a:chExt cx="3858797" cy="2669942"/>
          </a:xfrm>
        </p:grpSpPr>
        <p:sp>
          <p:nvSpPr>
            <p:cNvPr id="197" name="Text Box 11"/>
            <p:cNvSpPr txBox="1">
              <a:spLocks noChangeArrowheads="1"/>
            </p:cNvSpPr>
            <p:nvPr/>
          </p:nvSpPr>
          <p:spPr bwMode="auto">
            <a:xfrm>
              <a:off x="4973492" y="1845279"/>
              <a:ext cx="385879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7" name="矩形 18"/>
            <p:cNvSpPr>
              <a:spLocks noChangeArrowheads="1"/>
            </p:cNvSpPr>
            <p:nvPr/>
          </p:nvSpPr>
          <p:spPr bwMode="auto">
            <a:xfrm>
              <a:off x="4973492" y="2828392"/>
              <a:ext cx="3858797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50" name="组合 249"/>
            <p:cNvGrpSpPr/>
            <p:nvPr/>
          </p:nvGrpSpPr>
          <p:grpSpPr>
            <a:xfrm>
              <a:off x="4996544" y="1404945"/>
              <a:ext cx="2225058" cy="384242"/>
              <a:chOff x="733287" y="1404945"/>
              <a:chExt cx="2225058" cy="384242"/>
            </a:xfrm>
          </p:grpSpPr>
          <p:sp>
            <p:nvSpPr>
              <p:cNvPr id="251" name="矩形 250"/>
              <p:cNvSpPr/>
              <p:nvPr/>
            </p:nvSpPr>
            <p:spPr>
              <a:xfrm>
                <a:off x="733287" y="1404945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2" name="文本框 251"/>
              <p:cNvSpPr txBox="1"/>
              <p:nvPr/>
            </p:nvSpPr>
            <p:spPr>
              <a:xfrm>
                <a:off x="1878437" y="1432166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矩形 217"/>
          <p:cNvSpPr/>
          <p:nvPr/>
        </p:nvSpPr>
        <p:spPr>
          <a:xfrm>
            <a:off x="4156502" y="4895622"/>
            <a:ext cx="830997" cy="153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400" spc="9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www.rapidppt.com</a:t>
            </a:r>
            <a:endParaRPr lang="zh-CN" altLang="en-US" sz="1000" spc="9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104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pic>
        <p:nvPicPr>
          <p:cNvPr id="125" name="图片 12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" t="28720" r="2052"/>
          <a:stretch>
            <a:fillRect/>
          </a:stretch>
        </p:blipFill>
        <p:spPr>
          <a:xfrm>
            <a:off x="-590385" y="-1"/>
            <a:ext cx="10324769" cy="5151630"/>
          </a:xfrm>
          <a:prstGeom prst="rect">
            <a:avLst/>
          </a:prstGeom>
        </p:spPr>
      </p:pic>
      <p:sp>
        <p:nvSpPr>
          <p:cNvPr id="126" name="矩形 125"/>
          <p:cNvSpPr/>
          <p:nvPr/>
        </p:nvSpPr>
        <p:spPr>
          <a:xfrm>
            <a:off x="2488759" y="1671724"/>
            <a:ext cx="4397071" cy="1905398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5C5C5C">
                <a:alpha val="8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2663972" y="1769539"/>
            <a:ext cx="4210789" cy="1695187"/>
            <a:chOff x="2663972" y="1525699"/>
            <a:chExt cx="4210789" cy="1695187"/>
          </a:xfrm>
        </p:grpSpPr>
        <p:sp>
          <p:nvSpPr>
            <p:cNvPr id="128" name="矩形 127"/>
            <p:cNvSpPr>
              <a:spLocks noChangeArrowheads="1"/>
            </p:cNvSpPr>
            <p:nvPr/>
          </p:nvSpPr>
          <p:spPr bwMode="auto">
            <a:xfrm>
              <a:off x="2665524" y="1858975"/>
              <a:ext cx="4209237" cy="136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2663972" y="1525699"/>
              <a:ext cx="25582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 </a:t>
              </a:r>
              <a:r>
                <a:rPr lang="en-US" altLang="zh-CN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6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104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25" name="任意多边形 124"/>
          <p:cNvSpPr/>
          <p:nvPr/>
        </p:nvSpPr>
        <p:spPr>
          <a:xfrm>
            <a:off x="2616359" y="1150983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184912" numCol="1" spcCol="1270" anchor="ctr" anchorCtr="0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任意多边形 125"/>
          <p:cNvSpPr/>
          <p:nvPr/>
        </p:nvSpPr>
        <p:spPr>
          <a:xfrm>
            <a:off x="1217024" y="2841968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1217024" y="1348264"/>
            <a:ext cx="1268239" cy="1127323"/>
            <a:chOff x="1093392" y="1282927"/>
            <a:chExt cx="1268239" cy="1127323"/>
          </a:xfrm>
        </p:grpSpPr>
        <p:sp>
          <p:nvSpPr>
            <p:cNvPr id="128" name="下箭头 127"/>
            <p:cNvSpPr/>
            <p:nvPr/>
          </p:nvSpPr>
          <p:spPr>
            <a:xfrm>
              <a:off x="1093392" y="1282927"/>
              <a:ext cx="1268239" cy="1127323"/>
            </a:xfrm>
            <a:prstGeom prst="downArrow">
              <a:avLst/>
            </a:prstGeom>
            <a:solidFill>
              <a:srgbClr val="5C5C5C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9" name="Freeform 5"/>
            <p:cNvSpPr>
              <a:spLocks noEditPoints="1"/>
            </p:cNvSpPr>
            <p:nvPr/>
          </p:nvSpPr>
          <p:spPr bwMode="auto">
            <a:xfrm>
              <a:off x="1517628" y="1561934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2700908" y="2757418"/>
            <a:ext cx="1268239" cy="1127323"/>
            <a:chOff x="3038026" y="2692081"/>
            <a:chExt cx="1268239" cy="1127323"/>
          </a:xfrm>
        </p:grpSpPr>
        <p:sp>
          <p:nvSpPr>
            <p:cNvPr id="131" name="上箭头 130"/>
            <p:cNvSpPr/>
            <p:nvPr/>
          </p:nvSpPr>
          <p:spPr>
            <a:xfrm>
              <a:off x="3038026" y="2692081"/>
              <a:ext cx="1268239" cy="1127323"/>
            </a:xfrm>
            <a:prstGeom prst="upArrow">
              <a:avLst/>
            </a:prstGeom>
            <a:solidFill>
              <a:srgbClr val="5C5C5C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2" name="Freeform 5"/>
            <p:cNvSpPr>
              <a:spLocks noEditPoints="1"/>
            </p:cNvSpPr>
            <p:nvPr/>
          </p:nvSpPr>
          <p:spPr bwMode="auto">
            <a:xfrm>
              <a:off x="3442524" y="3067720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4840878" y="1308872"/>
            <a:ext cx="3510855" cy="2641092"/>
            <a:chOff x="4871767" y="1243535"/>
            <a:chExt cx="3510855" cy="2641092"/>
          </a:xfrm>
        </p:grpSpPr>
        <p:grpSp>
          <p:nvGrpSpPr>
            <p:cNvPr id="134" name="组合 133"/>
            <p:cNvGrpSpPr/>
            <p:nvPr/>
          </p:nvGrpSpPr>
          <p:grpSpPr>
            <a:xfrm>
              <a:off x="4871767" y="1696212"/>
              <a:ext cx="3510855" cy="2188415"/>
              <a:chOff x="4944654" y="1696212"/>
              <a:chExt cx="3510855" cy="2188415"/>
            </a:xfrm>
          </p:grpSpPr>
          <p:sp>
            <p:nvSpPr>
              <p:cNvPr id="138" name="矩形 137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矩形 138"/>
              <p:cNvSpPr>
                <a:spLocks noChangeArrowheads="1"/>
              </p:cNvSpPr>
              <p:nvPr/>
            </p:nvSpPr>
            <p:spPr bwMode="auto">
              <a:xfrm>
                <a:off x="4944654" y="2776631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5" name="组合 134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136" name="矩形 135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文本框 136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51" name="减号 150"/>
          <p:cNvSpPr/>
          <p:nvPr/>
        </p:nvSpPr>
        <p:spPr>
          <a:xfrm rot="21300000">
            <a:off x="437000" y="2424795"/>
            <a:ext cx="4201518" cy="481137"/>
          </a:xfrm>
          <a:prstGeom prst="mathMinus">
            <a:avLst/>
          </a:prstGeom>
          <a:solidFill>
            <a:srgbClr val="F8536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3911517" y="833768"/>
            <a:ext cx="1320966" cy="840715"/>
            <a:chOff x="4413419" y="947422"/>
            <a:chExt cx="1320966" cy="840715"/>
          </a:xfrm>
        </p:grpSpPr>
        <p:sp>
          <p:nvSpPr>
            <p:cNvPr id="213" name="文本框 212"/>
            <p:cNvSpPr txBox="1"/>
            <p:nvPr/>
          </p:nvSpPr>
          <p:spPr>
            <a:xfrm>
              <a:off x="4413419" y="947422"/>
              <a:ext cx="1320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zh-CN" altLang="en-US" sz="3600" spc="10" dirty="0">
                  <a:solidFill>
                    <a:srgbClr val="F85360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目录</a:t>
              </a:r>
              <a:endParaRPr lang="zh-CN" altLang="en-US" sz="3600" spc="10" dirty="0">
                <a:solidFill>
                  <a:srgbClr val="F8536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214" name="矩形 213"/>
            <p:cNvSpPr/>
            <p:nvPr/>
          </p:nvSpPr>
          <p:spPr>
            <a:xfrm>
              <a:off x="4457378" y="1480360"/>
              <a:ext cx="1225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en-US" altLang="zh-CN" sz="1400" spc="1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CONTENTS</a:t>
              </a:r>
              <a:endParaRPr lang="zh-CN" altLang="en-US" sz="1400" spc="1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3243045" y="1885983"/>
            <a:ext cx="2759371" cy="350873"/>
            <a:chOff x="5244690" y="2402473"/>
            <a:chExt cx="2759371" cy="350873"/>
          </a:xfrm>
        </p:grpSpPr>
        <p:sp>
          <p:nvSpPr>
            <p:cNvPr id="211" name="矩形 2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3243045" y="2285931"/>
            <a:ext cx="2759371" cy="350873"/>
            <a:chOff x="5244690" y="2402473"/>
            <a:chExt cx="2759371" cy="350873"/>
          </a:xfrm>
        </p:grpSpPr>
        <p:sp>
          <p:nvSpPr>
            <p:cNvPr id="221" name="矩形 22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3" name="组合 222"/>
          <p:cNvGrpSpPr/>
          <p:nvPr/>
        </p:nvGrpSpPr>
        <p:grpSpPr>
          <a:xfrm>
            <a:off x="3243045" y="2685879"/>
            <a:ext cx="2759371" cy="350873"/>
            <a:chOff x="5244690" y="2402473"/>
            <a:chExt cx="2759371" cy="350873"/>
          </a:xfrm>
        </p:grpSpPr>
        <p:sp>
          <p:nvSpPr>
            <p:cNvPr id="224" name="矩形 22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矩形 22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3243045" y="3085827"/>
            <a:ext cx="2759371" cy="350873"/>
            <a:chOff x="5244690" y="2402473"/>
            <a:chExt cx="2759371" cy="350873"/>
          </a:xfrm>
        </p:grpSpPr>
        <p:sp>
          <p:nvSpPr>
            <p:cNvPr id="227" name="矩形 22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矩形 22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3243045" y="3485776"/>
            <a:ext cx="2759371" cy="350873"/>
            <a:chOff x="5244690" y="2402473"/>
            <a:chExt cx="2759371" cy="350873"/>
          </a:xfrm>
        </p:grpSpPr>
        <p:sp>
          <p:nvSpPr>
            <p:cNvPr id="230" name="矩形 22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126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1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3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08" name="组合 307"/>
          <p:cNvGrpSpPr/>
          <p:nvPr/>
        </p:nvGrpSpPr>
        <p:grpSpPr>
          <a:xfrm>
            <a:off x="5266662" y="778744"/>
            <a:ext cx="3877338" cy="3701133"/>
            <a:chOff x="4733925" y="609990"/>
            <a:chExt cx="4410075" cy="4209660"/>
          </a:xfrm>
        </p:grpSpPr>
        <p:sp>
          <p:nvSpPr>
            <p:cNvPr id="309" name="矩形 308"/>
            <p:cNvSpPr/>
            <p:nvPr/>
          </p:nvSpPr>
          <p:spPr>
            <a:xfrm>
              <a:off x="4733925" y="609990"/>
              <a:ext cx="4410075" cy="4209660"/>
            </a:xfrm>
            <a:prstGeom prst="rect">
              <a:avLst/>
            </a:prstGeom>
            <a:solidFill>
              <a:srgbClr val="F85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310" name="图片 30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257" y="678181"/>
              <a:ext cx="4310743" cy="4073652"/>
            </a:xfrm>
            <a:prstGeom prst="rect">
              <a:avLst/>
            </a:prstGeom>
          </p:spPr>
        </p:pic>
      </p:grpSp>
      <p:sp>
        <p:nvSpPr>
          <p:cNvPr id="311" name="矩形 310"/>
          <p:cNvSpPr>
            <a:spLocks noChangeArrowheads="1"/>
          </p:cNvSpPr>
          <p:nvPr/>
        </p:nvSpPr>
        <p:spPr bwMode="auto">
          <a:xfrm>
            <a:off x="340234" y="1560463"/>
            <a:ext cx="455688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" name="矩形 311"/>
          <p:cNvSpPr>
            <a:spLocks noChangeArrowheads="1"/>
          </p:cNvSpPr>
          <p:nvPr/>
        </p:nvSpPr>
        <p:spPr bwMode="auto">
          <a:xfrm>
            <a:off x="340234" y="2404092"/>
            <a:ext cx="455687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126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1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3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03" name="图示 102"/>
          <p:cNvGraphicFramePr/>
          <p:nvPr/>
        </p:nvGraphicFramePr>
        <p:xfrm>
          <a:off x="744538" y="1356830"/>
          <a:ext cx="3625713" cy="2417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104" name="组合 103"/>
          <p:cNvGrpSpPr/>
          <p:nvPr/>
        </p:nvGrpSpPr>
        <p:grpSpPr>
          <a:xfrm>
            <a:off x="4885976" y="1204204"/>
            <a:ext cx="3510855" cy="2641092"/>
            <a:chOff x="4871767" y="1243535"/>
            <a:chExt cx="3510855" cy="2641092"/>
          </a:xfrm>
        </p:grpSpPr>
        <p:grpSp>
          <p:nvGrpSpPr>
            <p:cNvPr id="105" name="组合 104"/>
            <p:cNvGrpSpPr/>
            <p:nvPr/>
          </p:nvGrpSpPr>
          <p:grpSpPr>
            <a:xfrm>
              <a:off x="4871767" y="1696212"/>
              <a:ext cx="3510855" cy="2188415"/>
              <a:chOff x="4944654" y="1696212"/>
              <a:chExt cx="3510855" cy="2188415"/>
            </a:xfrm>
          </p:grpSpPr>
          <p:sp>
            <p:nvSpPr>
              <p:cNvPr id="109" name="矩形 108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矩形 109"/>
              <p:cNvSpPr>
                <a:spLocks noChangeArrowheads="1"/>
              </p:cNvSpPr>
              <p:nvPr/>
            </p:nvSpPr>
            <p:spPr bwMode="auto">
              <a:xfrm>
                <a:off x="4944654" y="2776631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107" name="矩形 106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文本框 107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126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1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3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0" y="848474"/>
            <a:ext cx="9144000" cy="3757381"/>
            <a:chOff x="0" y="788647"/>
            <a:chExt cx="9144000" cy="3757381"/>
          </a:xfrm>
        </p:grpSpPr>
        <p:pic>
          <p:nvPicPr>
            <p:cNvPr id="112" name="图片 11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93" b="12318"/>
            <a:stretch>
              <a:fillRect/>
            </a:stretch>
          </p:blipFill>
          <p:spPr>
            <a:xfrm>
              <a:off x="0" y="791610"/>
              <a:ext cx="9144000" cy="3754418"/>
            </a:xfrm>
            <a:prstGeom prst="rect">
              <a:avLst/>
            </a:prstGeom>
          </p:spPr>
        </p:pic>
        <p:sp>
          <p:nvSpPr>
            <p:cNvPr id="113" name="矩形 112"/>
            <p:cNvSpPr/>
            <p:nvPr/>
          </p:nvSpPr>
          <p:spPr>
            <a:xfrm>
              <a:off x="0" y="788647"/>
              <a:ext cx="9144000" cy="375738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组合 113"/>
          <p:cNvGrpSpPr/>
          <p:nvPr/>
        </p:nvGrpSpPr>
        <p:grpSpPr bwMode="auto">
          <a:xfrm>
            <a:off x="2894267" y="1109062"/>
            <a:ext cx="1511877" cy="2989748"/>
            <a:chOff x="4894012" y="951574"/>
            <a:chExt cx="1694212" cy="3348367"/>
          </a:xfrm>
        </p:grpSpPr>
        <p:pic>
          <p:nvPicPr>
            <p:cNvPr id="115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7" name="组合 116"/>
          <p:cNvGrpSpPr/>
          <p:nvPr/>
        </p:nvGrpSpPr>
        <p:grpSpPr bwMode="auto">
          <a:xfrm>
            <a:off x="4719971" y="1109062"/>
            <a:ext cx="1529763" cy="3025116"/>
            <a:chOff x="6588224" y="951574"/>
            <a:chExt cx="1694212" cy="3348367"/>
          </a:xfrm>
        </p:grpSpPr>
        <p:pic>
          <p:nvPicPr>
            <p:cNvPr id="118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0" name="组合 119"/>
          <p:cNvGrpSpPr/>
          <p:nvPr/>
        </p:nvGrpSpPr>
        <p:grpSpPr>
          <a:xfrm>
            <a:off x="798411" y="1933873"/>
            <a:ext cx="1914560" cy="1095121"/>
            <a:chOff x="798411" y="1874046"/>
            <a:chExt cx="1914560" cy="1095121"/>
          </a:xfrm>
        </p:grpSpPr>
        <p:sp>
          <p:nvSpPr>
            <p:cNvPr id="121" name="矩形 91"/>
            <p:cNvSpPr>
              <a:spLocks noChangeArrowheads="1"/>
            </p:cNvSpPr>
            <p:nvPr/>
          </p:nvSpPr>
          <p:spPr bwMode="auto">
            <a:xfrm>
              <a:off x="798411" y="2184337"/>
              <a:ext cx="1914560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809811" y="1874046"/>
              <a:ext cx="1107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6631200" y="1933873"/>
            <a:ext cx="1966432" cy="1095121"/>
            <a:chOff x="6631200" y="1874046"/>
            <a:chExt cx="1966432" cy="1095121"/>
          </a:xfrm>
        </p:grpSpPr>
        <p:sp>
          <p:nvSpPr>
            <p:cNvPr id="124" name="矩形 91"/>
            <p:cNvSpPr>
              <a:spLocks noChangeArrowheads="1"/>
            </p:cNvSpPr>
            <p:nvPr/>
          </p:nvSpPr>
          <p:spPr bwMode="auto">
            <a:xfrm>
              <a:off x="6631200" y="2184337"/>
              <a:ext cx="196643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PPT.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6642599" y="1874046"/>
              <a:ext cx="1315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126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1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3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596344" y="955468"/>
            <a:ext cx="6137874" cy="937201"/>
            <a:chOff x="1706728" y="858257"/>
            <a:chExt cx="6137874" cy="937201"/>
          </a:xfrm>
        </p:grpSpPr>
        <p:grpSp>
          <p:nvGrpSpPr>
            <p:cNvPr id="104" name="组合 103"/>
            <p:cNvGrpSpPr/>
            <p:nvPr/>
          </p:nvGrpSpPr>
          <p:grpSpPr>
            <a:xfrm>
              <a:off x="2454731" y="858257"/>
              <a:ext cx="909655" cy="937201"/>
              <a:chOff x="1252331" y="973457"/>
              <a:chExt cx="909655" cy="937201"/>
            </a:xfrm>
            <a:effectLst/>
          </p:grpSpPr>
          <p:sp>
            <p:nvSpPr>
              <p:cNvPr id="107" name="椭圆形标注 106"/>
              <p:cNvSpPr/>
              <p:nvPr/>
            </p:nvSpPr>
            <p:spPr>
              <a:xfrm>
                <a:off x="1252331" y="1049266"/>
                <a:ext cx="907774" cy="861392"/>
              </a:xfrm>
              <a:prstGeom prst="wedgeEllipseCallout">
                <a:avLst>
                  <a:gd name="adj1" fmla="val -71929"/>
                  <a:gd name="adj2" fmla="val -1346"/>
                </a:avLst>
              </a:prstGeom>
              <a:solidFill>
                <a:srgbClr val="F85360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1343213" y="973457"/>
                <a:ext cx="818773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5" name="Freeform 38"/>
            <p:cNvSpPr>
              <a:spLocks noEditPoints="1"/>
            </p:cNvSpPr>
            <p:nvPr/>
          </p:nvSpPr>
          <p:spPr bwMode="auto">
            <a:xfrm>
              <a:off x="1706728" y="1140555"/>
              <a:ext cx="416698" cy="416698"/>
            </a:xfrm>
            <a:custGeom>
              <a:avLst/>
              <a:gdLst>
                <a:gd name="T0" fmla="*/ 132 w 144"/>
                <a:gd name="T1" fmla="*/ 61 h 144"/>
                <a:gd name="T2" fmla="*/ 121 w 144"/>
                <a:gd name="T3" fmla="*/ 46 h 144"/>
                <a:gd name="T4" fmla="*/ 127 w 144"/>
                <a:gd name="T5" fmla="*/ 33 h 144"/>
                <a:gd name="T6" fmla="*/ 119 w 144"/>
                <a:gd name="T7" fmla="*/ 17 h 144"/>
                <a:gd name="T8" fmla="*/ 106 w 144"/>
                <a:gd name="T9" fmla="*/ 22 h 144"/>
                <a:gd name="T10" fmla="*/ 88 w 144"/>
                <a:gd name="T11" fmla="*/ 19 h 144"/>
                <a:gd name="T12" fmla="*/ 83 w 144"/>
                <a:gd name="T13" fmla="*/ 6 h 144"/>
                <a:gd name="T14" fmla="*/ 66 w 144"/>
                <a:gd name="T15" fmla="*/ 0 h 144"/>
                <a:gd name="T16" fmla="*/ 61 w 144"/>
                <a:gd name="T17" fmla="*/ 12 h 144"/>
                <a:gd name="T18" fmla="*/ 46 w 144"/>
                <a:gd name="T19" fmla="*/ 23 h 144"/>
                <a:gd name="T20" fmla="*/ 33 w 144"/>
                <a:gd name="T21" fmla="*/ 17 h 144"/>
                <a:gd name="T22" fmla="*/ 17 w 144"/>
                <a:gd name="T23" fmla="*/ 25 h 144"/>
                <a:gd name="T24" fmla="*/ 22 w 144"/>
                <a:gd name="T25" fmla="*/ 38 h 144"/>
                <a:gd name="T26" fmla="*/ 19 w 144"/>
                <a:gd name="T27" fmla="*/ 56 h 144"/>
                <a:gd name="T28" fmla="*/ 6 w 144"/>
                <a:gd name="T29" fmla="*/ 61 h 144"/>
                <a:gd name="T30" fmla="*/ 0 w 144"/>
                <a:gd name="T31" fmla="*/ 78 h 144"/>
                <a:gd name="T32" fmla="*/ 12 w 144"/>
                <a:gd name="T33" fmla="*/ 83 h 144"/>
                <a:gd name="T34" fmla="*/ 23 w 144"/>
                <a:gd name="T35" fmla="*/ 98 h 144"/>
                <a:gd name="T36" fmla="*/ 17 w 144"/>
                <a:gd name="T37" fmla="*/ 111 h 144"/>
                <a:gd name="T38" fmla="*/ 25 w 144"/>
                <a:gd name="T39" fmla="*/ 127 h 144"/>
                <a:gd name="T40" fmla="*/ 38 w 144"/>
                <a:gd name="T41" fmla="*/ 122 h 144"/>
                <a:gd name="T42" fmla="*/ 56 w 144"/>
                <a:gd name="T43" fmla="*/ 125 h 144"/>
                <a:gd name="T44" fmla="*/ 61 w 144"/>
                <a:gd name="T45" fmla="*/ 138 h 144"/>
                <a:gd name="T46" fmla="*/ 78 w 144"/>
                <a:gd name="T47" fmla="*/ 144 h 144"/>
                <a:gd name="T48" fmla="*/ 83 w 144"/>
                <a:gd name="T49" fmla="*/ 132 h 144"/>
                <a:gd name="T50" fmla="*/ 98 w 144"/>
                <a:gd name="T51" fmla="*/ 121 h 144"/>
                <a:gd name="T52" fmla="*/ 111 w 144"/>
                <a:gd name="T53" fmla="*/ 127 h 144"/>
                <a:gd name="T54" fmla="*/ 127 w 144"/>
                <a:gd name="T55" fmla="*/ 119 h 144"/>
                <a:gd name="T56" fmla="*/ 122 w 144"/>
                <a:gd name="T57" fmla="*/ 106 h 144"/>
                <a:gd name="T58" fmla="*/ 125 w 144"/>
                <a:gd name="T59" fmla="*/ 88 h 144"/>
                <a:gd name="T60" fmla="*/ 138 w 144"/>
                <a:gd name="T61" fmla="*/ 83 h 144"/>
                <a:gd name="T62" fmla="*/ 144 w 144"/>
                <a:gd name="T63" fmla="*/ 66 h 144"/>
                <a:gd name="T64" fmla="*/ 100 w 144"/>
                <a:gd name="T65" fmla="*/ 72 h 144"/>
                <a:gd name="T66" fmla="*/ 44 w 144"/>
                <a:gd name="T67" fmla="*/ 72 h 144"/>
                <a:gd name="T68" fmla="*/ 100 w 144"/>
                <a:gd name="T69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44">
                  <a:moveTo>
                    <a:pt x="138" y="61"/>
                  </a:moveTo>
                  <a:cubicBezTo>
                    <a:pt x="132" y="61"/>
                    <a:pt x="132" y="61"/>
                    <a:pt x="132" y="61"/>
                  </a:cubicBezTo>
                  <a:cubicBezTo>
                    <a:pt x="129" y="61"/>
                    <a:pt x="126" y="59"/>
                    <a:pt x="125" y="5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19" y="44"/>
                    <a:pt x="120" y="40"/>
                    <a:pt x="122" y="38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9" y="31"/>
                    <a:pt x="129" y="27"/>
                    <a:pt x="127" y="25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7" y="15"/>
                    <a:pt x="113" y="15"/>
                    <a:pt x="111" y="17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24"/>
                    <a:pt x="100" y="25"/>
                    <a:pt x="98" y="23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8"/>
                    <a:pt x="83" y="15"/>
                    <a:pt x="83" y="12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2"/>
                    <a:pt x="81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3" y="0"/>
                    <a:pt x="61" y="2"/>
                    <a:pt x="61" y="6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5"/>
                    <a:pt x="59" y="18"/>
                    <a:pt x="56" y="19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4" y="25"/>
                    <a:pt x="40" y="24"/>
                    <a:pt x="38" y="2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1" y="15"/>
                    <a:pt x="27" y="15"/>
                    <a:pt x="25" y="17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5" y="27"/>
                    <a:pt x="15" y="31"/>
                    <a:pt x="17" y="3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4" y="40"/>
                    <a:pt x="25" y="44"/>
                    <a:pt x="23" y="4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9"/>
                    <a:pt x="15" y="61"/>
                    <a:pt x="12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1"/>
                    <a:pt x="0" y="63"/>
                    <a:pt x="0" y="6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1"/>
                    <a:pt x="2" y="83"/>
                    <a:pt x="6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5" y="83"/>
                    <a:pt x="18" y="85"/>
                    <a:pt x="19" y="8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0"/>
                    <a:pt x="24" y="104"/>
                    <a:pt x="22" y="106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15" y="113"/>
                    <a:pt x="15" y="117"/>
                    <a:pt x="17" y="119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7" y="129"/>
                    <a:pt x="31" y="129"/>
                    <a:pt x="33" y="127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40" y="120"/>
                    <a:pt x="44" y="119"/>
                    <a:pt x="46" y="121"/>
                  </a:cubicBezTo>
                  <a:cubicBezTo>
                    <a:pt x="56" y="125"/>
                    <a:pt x="56" y="125"/>
                    <a:pt x="56" y="125"/>
                  </a:cubicBezTo>
                  <a:cubicBezTo>
                    <a:pt x="59" y="126"/>
                    <a:pt x="61" y="129"/>
                    <a:pt x="61" y="132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1" y="142"/>
                    <a:pt x="63" y="144"/>
                    <a:pt x="66" y="144"/>
                  </a:cubicBezTo>
                  <a:cubicBezTo>
                    <a:pt x="78" y="144"/>
                    <a:pt x="78" y="144"/>
                    <a:pt x="78" y="144"/>
                  </a:cubicBezTo>
                  <a:cubicBezTo>
                    <a:pt x="81" y="144"/>
                    <a:pt x="83" y="142"/>
                    <a:pt x="83" y="138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29"/>
                    <a:pt x="85" y="126"/>
                    <a:pt x="88" y="125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100" y="119"/>
                    <a:pt x="104" y="120"/>
                    <a:pt x="106" y="122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13" y="129"/>
                    <a:pt x="117" y="129"/>
                    <a:pt x="119" y="127"/>
                  </a:cubicBezTo>
                  <a:cubicBezTo>
                    <a:pt x="127" y="119"/>
                    <a:pt x="127" y="119"/>
                    <a:pt x="127" y="119"/>
                  </a:cubicBezTo>
                  <a:cubicBezTo>
                    <a:pt x="129" y="117"/>
                    <a:pt x="129" y="113"/>
                    <a:pt x="127" y="111"/>
                  </a:cubicBezTo>
                  <a:cubicBezTo>
                    <a:pt x="122" y="106"/>
                    <a:pt x="122" y="106"/>
                    <a:pt x="122" y="106"/>
                  </a:cubicBezTo>
                  <a:cubicBezTo>
                    <a:pt x="120" y="104"/>
                    <a:pt x="119" y="100"/>
                    <a:pt x="121" y="9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5"/>
                    <a:pt x="129" y="83"/>
                    <a:pt x="132" y="83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42" y="83"/>
                    <a:pt x="144" y="81"/>
                    <a:pt x="144" y="78"/>
                  </a:cubicBezTo>
                  <a:cubicBezTo>
                    <a:pt x="144" y="66"/>
                    <a:pt x="144" y="66"/>
                    <a:pt x="144" y="66"/>
                  </a:cubicBezTo>
                  <a:cubicBezTo>
                    <a:pt x="144" y="63"/>
                    <a:pt x="142" y="61"/>
                    <a:pt x="138" y="61"/>
                  </a:cubicBezTo>
                  <a:moveTo>
                    <a:pt x="100" y="72"/>
                  </a:moveTo>
                  <a:cubicBezTo>
                    <a:pt x="100" y="87"/>
                    <a:pt x="87" y="100"/>
                    <a:pt x="72" y="100"/>
                  </a:cubicBezTo>
                  <a:cubicBezTo>
                    <a:pt x="57" y="100"/>
                    <a:pt x="44" y="87"/>
                    <a:pt x="44" y="72"/>
                  </a:cubicBezTo>
                  <a:cubicBezTo>
                    <a:pt x="44" y="57"/>
                    <a:pt x="57" y="44"/>
                    <a:pt x="72" y="44"/>
                  </a:cubicBezTo>
                  <a:cubicBezTo>
                    <a:pt x="87" y="44"/>
                    <a:pt x="100" y="57"/>
                    <a:pt x="100" y="72"/>
                  </a:cubicBezTo>
                </a:path>
              </a:pathLst>
            </a:custGeom>
            <a:solidFill>
              <a:srgbClr val="F85360"/>
            </a:solidFill>
            <a:ln w="127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6" name="Text Box 11"/>
            <p:cNvSpPr txBox="1">
              <a:spLocks noChangeArrowheads="1"/>
            </p:cNvSpPr>
            <p:nvPr/>
          </p:nvSpPr>
          <p:spPr bwMode="auto">
            <a:xfrm>
              <a:off x="3497888" y="971966"/>
              <a:ext cx="4346714" cy="7576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buClr>
                  <a:srgbClr val="0070C0"/>
                </a:buClr>
                <a:defRPr sz="80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1583092" y="2085085"/>
            <a:ext cx="6073843" cy="940115"/>
            <a:chOff x="1693476" y="2054134"/>
            <a:chExt cx="6073843" cy="940115"/>
          </a:xfrm>
        </p:grpSpPr>
        <p:grpSp>
          <p:nvGrpSpPr>
            <p:cNvPr id="110" name="组合 109"/>
            <p:cNvGrpSpPr/>
            <p:nvPr/>
          </p:nvGrpSpPr>
          <p:grpSpPr>
            <a:xfrm>
              <a:off x="6290456" y="2054134"/>
              <a:ext cx="907774" cy="940115"/>
              <a:chOff x="5037656" y="2169334"/>
              <a:chExt cx="907774" cy="940115"/>
            </a:xfrm>
            <a:effectLst/>
          </p:grpSpPr>
          <p:sp>
            <p:nvSpPr>
              <p:cNvPr id="113" name="椭圆形标注 112"/>
              <p:cNvSpPr/>
              <p:nvPr/>
            </p:nvSpPr>
            <p:spPr>
              <a:xfrm>
                <a:off x="5037656" y="2248057"/>
                <a:ext cx="907774" cy="861392"/>
              </a:xfrm>
              <a:prstGeom prst="wedgeEllipseCallout">
                <a:avLst>
                  <a:gd name="adj1" fmla="val 68947"/>
                  <a:gd name="adj2" fmla="val -577"/>
                </a:avLst>
              </a:prstGeom>
              <a:solidFill>
                <a:srgbClr val="5C5C5C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5133283" y="2169334"/>
                <a:ext cx="729772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1" name="Freeform 30"/>
            <p:cNvSpPr>
              <a:spLocks noEditPoints="1"/>
            </p:cNvSpPr>
            <p:nvPr/>
          </p:nvSpPr>
          <p:spPr bwMode="auto">
            <a:xfrm>
              <a:off x="7478355" y="2330775"/>
              <a:ext cx="288964" cy="464319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rgbClr val="5C5C5C"/>
            </a:solidFill>
            <a:ln w="127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2" name="矩形 18"/>
            <p:cNvSpPr>
              <a:spLocks noChangeArrowheads="1"/>
            </p:cNvSpPr>
            <p:nvPr/>
          </p:nvSpPr>
          <p:spPr bwMode="auto">
            <a:xfrm>
              <a:off x="1693476" y="2198706"/>
              <a:ext cx="4464205" cy="7576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1552575" y="3320576"/>
            <a:ext cx="6181643" cy="945324"/>
            <a:chOff x="1662959" y="3349259"/>
            <a:chExt cx="6181643" cy="945324"/>
          </a:xfrm>
        </p:grpSpPr>
        <p:grpSp>
          <p:nvGrpSpPr>
            <p:cNvPr id="116" name="组合 115"/>
            <p:cNvGrpSpPr/>
            <p:nvPr/>
          </p:nvGrpSpPr>
          <p:grpSpPr>
            <a:xfrm>
              <a:off x="2454731" y="3349259"/>
              <a:ext cx="907774" cy="945324"/>
              <a:chOff x="1252331" y="3464459"/>
              <a:chExt cx="907774" cy="945324"/>
            </a:xfrm>
            <a:effectLst/>
          </p:grpSpPr>
          <p:sp>
            <p:nvSpPr>
              <p:cNvPr id="119" name="椭圆形标注 118"/>
              <p:cNvSpPr/>
              <p:nvPr/>
            </p:nvSpPr>
            <p:spPr>
              <a:xfrm>
                <a:off x="1252331" y="3548391"/>
                <a:ext cx="907774" cy="861392"/>
              </a:xfrm>
              <a:prstGeom prst="wedgeEllipseCallout">
                <a:avLst>
                  <a:gd name="adj1" fmla="val -71929"/>
                  <a:gd name="adj2" fmla="val -1346"/>
                </a:avLst>
              </a:prstGeom>
              <a:solidFill>
                <a:srgbClr val="F85360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1341332" y="3464459"/>
                <a:ext cx="729772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7" name="Text Box 11"/>
            <p:cNvSpPr txBox="1">
              <a:spLocks noChangeArrowheads="1"/>
            </p:cNvSpPr>
            <p:nvPr/>
          </p:nvSpPr>
          <p:spPr bwMode="auto">
            <a:xfrm>
              <a:off x="3497888" y="3505546"/>
              <a:ext cx="4346714" cy="7576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buClr>
                  <a:srgbClr val="0070C0"/>
                </a:buClr>
                <a:defRPr sz="80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5"/>
            <p:cNvSpPr/>
            <p:nvPr/>
          </p:nvSpPr>
          <p:spPr bwMode="auto">
            <a:xfrm rot="20729645">
              <a:off x="1662959" y="3642577"/>
              <a:ext cx="504236" cy="423324"/>
            </a:xfrm>
            <a:custGeom>
              <a:avLst/>
              <a:gdLst>
                <a:gd name="T0" fmla="*/ 108 w 179"/>
                <a:gd name="T1" fmla="*/ 0 h 150"/>
                <a:gd name="T2" fmla="*/ 132 w 179"/>
                <a:gd name="T3" fmla="*/ 36 h 150"/>
                <a:gd name="T4" fmla="*/ 135 w 179"/>
                <a:gd name="T5" fmla="*/ 34 h 150"/>
                <a:gd name="T6" fmla="*/ 173 w 179"/>
                <a:gd name="T7" fmla="*/ 33 h 150"/>
                <a:gd name="T8" fmla="*/ 142 w 179"/>
                <a:gd name="T9" fmla="*/ 58 h 150"/>
                <a:gd name="T10" fmla="*/ 161 w 179"/>
                <a:gd name="T11" fmla="*/ 97 h 150"/>
                <a:gd name="T12" fmla="*/ 127 w 179"/>
                <a:gd name="T13" fmla="*/ 116 h 150"/>
                <a:gd name="T14" fmla="*/ 124 w 179"/>
                <a:gd name="T15" fmla="*/ 113 h 150"/>
                <a:gd name="T16" fmla="*/ 90 w 179"/>
                <a:gd name="T17" fmla="*/ 96 h 150"/>
                <a:gd name="T18" fmla="*/ 107 w 179"/>
                <a:gd name="T19" fmla="*/ 130 h 150"/>
                <a:gd name="T20" fmla="*/ 74 w 179"/>
                <a:gd name="T21" fmla="*/ 150 h 150"/>
                <a:gd name="T22" fmla="*/ 51 w 179"/>
                <a:gd name="T23" fmla="*/ 113 h 150"/>
                <a:gd name="T24" fmla="*/ 47 w 179"/>
                <a:gd name="T25" fmla="*/ 115 h 150"/>
                <a:gd name="T26" fmla="*/ 8 w 179"/>
                <a:gd name="T27" fmla="*/ 119 h 150"/>
                <a:gd name="T28" fmla="*/ 36 w 179"/>
                <a:gd name="T29" fmla="*/ 94 h 150"/>
                <a:gd name="T30" fmla="*/ 38 w 179"/>
                <a:gd name="T31" fmla="*/ 92 h 150"/>
                <a:gd name="T32" fmla="*/ 18 w 179"/>
                <a:gd name="T33" fmla="*/ 53 h 150"/>
                <a:gd name="T34" fmla="*/ 53 w 179"/>
                <a:gd name="T35" fmla="*/ 33 h 150"/>
                <a:gd name="T36" fmla="*/ 72 w 179"/>
                <a:gd name="T37" fmla="*/ 65 h 150"/>
                <a:gd name="T38" fmla="*/ 90 w 179"/>
                <a:gd name="T39" fmla="*/ 31 h 150"/>
                <a:gd name="T40" fmla="*/ 74 w 179"/>
                <a:gd name="T41" fmla="*/ 24 h 150"/>
                <a:gd name="T42" fmla="*/ 75 w 179"/>
                <a:gd name="T43" fmla="*/ 19 h 150"/>
                <a:gd name="T44" fmla="*/ 108 w 17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50">
                  <a:moveTo>
                    <a:pt x="108" y="0"/>
                  </a:moveTo>
                  <a:cubicBezTo>
                    <a:pt x="114" y="11"/>
                    <a:pt x="124" y="33"/>
                    <a:pt x="132" y="36"/>
                  </a:cubicBezTo>
                  <a:cubicBezTo>
                    <a:pt x="133" y="36"/>
                    <a:pt x="134" y="35"/>
                    <a:pt x="135" y="34"/>
                  </a:cubicBezTo>
                  <a:cubicBezTo>
                    <a:pt x="137" y="14"/>
                    <a:pt x="168" y="6"/>
                    <a:pt x="173" y="33"/>
                  </a:cubicBezTo>
                  <a:cubicBezTo>
                    <a:pt x="179" y="61"/>
                    <a:pt x="154" y="50"/>
                    <a:pt x="142" y="58"/>
                  </a:cubicBezTo>
                  <a:cubicBezTo>
                    <a:pt x="148" y="71"/>
                    <a:pt x="155" y="84"/>
                    <a:pt x="161" y="97"/>
                  </a:cubicBezTo>
                  <a:cubicBezTo>
                    <a:pt x="152" y="102"/>
                    <a:pt x="137" y="114"/>
                    <a:pt x="127" y="116"/>
                  </a:cubicBezTo>
                  <a:cubicBezTo>
                    <a:pt x="125" y="116"/>
                    <a:pt x="125" y="114"/>
                    <a:pt x="124" y="113"/>
                  </a:cubicBezTo>
                  <a:cubicBezTo>
                    <a:pt x="128" y="90"/>
                    <a:pt x="112" y="72"/>
                    <a:pt x="90" y="96"/>
                  </a:cubicBezTo>
                  <a:cubicBezTo>
                    <a:pt x="72" y="115"/>
                    <a:pt x="109" y="125"/>
                    <a:pt x="107" y="130"/>
                  </a:cubicBezTo>
                  <a:cubicBezTo>
                    <a:pt x="96" y="137"/>
                    <a:pt x="85" y="143"/>
                    <a:pt x="74" y="150"/>
                  </a:cubicBezTo>
                  <a:cubicBezTo>
                    <a:pt x="66" y="138"/>
                    <a:pt x="59" y="125"/>
                    <a:pt x="51" y="113"/>
                  </a:cubicBezTo>
                  <a:cubicBezTo>
                    <a:pt x="50" y="114"/>
                    <a:pt x="48" y="115"/>
                    <a:pt x="47" y="115"/>
                  </a:cubicBezTo>
                  <a:cubicBezTo>
                    <a:pt x="42" y="132"/>
                    <a:pt x="18" y="149"/>
                    <a:pt x="8" y="119"/>
                  </a:cubicBezTo>
                  <a:cubicBezTo>
                    <a:pt x="0" y="94"/>
                    <a:pt x="22" y="96"/>
                    <a:pt x="36" y="94"/>
                  </a:cubicBezTo>
                  <a:cubicBezTo>
                    <a:pt x="37" y="93"/>
                    <a:pt x="38" y="93"/>
                    <a:pt x="38" y="92"/>
                  </a:cubicBezTo>
                  <a:cubicBezTo>
                    <a:pt x="32" y="79"/>
                    <a:pt x="24" y="66"/>
                    <a:pt x="18" y="53"/>
                  </a:cubicBezTo>
                  <a:cubicBezTo>
                    <a:pt x="29" y="47"/>
                    <a:pt x="41" y="40"/>
                    <a:pt x="53" y="33"/>
                  </a:cubicBezTo>
                  <a:cubicBezTo>
                    <a:pt x="62" y="42"/>
                    <a:pt x="48" y="65"/>
                    <a:pt x="72" y="65"/>
                  </a:cubicBezTo>
                  <a:cubicBezTo>
                    <a:pt x="87" y="64"/>
                    <a:pt x="100" y="45"/>
                    <a:pt x="90" y="31"/>
                  </a:cubicBezTo>
                  <a:cubicBezTo>
                    <a:pt x="84" y="28"/>
                    <a:pt x="76" y="28"/>
                    <a:pt x="74" y="24"/>
                  </a:cubicBezTo>
                  <a:cubicBezTo>
                    <a:pt x="72" y="19"/>
                    <a:pt x="74" y="21"/>
                    <a:pt x="75" y="19"/>
                  </a:cubicBezTo>
                  <a:cubicBezTo>
                    <a:pt x="86" y="13"/>
                    <a:pt x="97" y="6"/>
                    <a:pt x="108" y="0"/>
                  </a:cubicBezTo>
                </a:path>
              </a:pathLst>
            </a:custGeom>
            <a:solidFill>
              <a:srgbClr val="F85360"/>
            </a:solidFill>
            <a:ln w="127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09" name="矩形 208"/>
          <p:cNvSpPr/>
          <p:nvPr/>
        </p:nvSpPr>
        <p:spPr>
          <a:xfrm>
            <a:off x="4034440" y="3609368"/>
            <a:ext cx="1141381" cy="370905"/>
          </a:xfrm>
          <a:prstGeom prst="rect">
            <a:avLst/>
          </a:prstGeom>
          <a:solidFill>
            <a:srgbClr val="F8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b="1" dirty="0">
                <a:solidFill>
                  <a:prstClr val="white"/>
                </a:solidFill>
              </a:rPr>
              <a:t>START!</a:t>
            </a:r>
            <a:endParaRPr lang="zh-CN" altLang="en-US" sz="1350" b="1" dirty="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48028" y="1965064"/>
            <a:ext cx="4247945" cy="1016652"/>
            <a:chOff x="2448028" y="1965064"/>
            <a:chExt cx="4247945" cy="1016652"/>
          </a:xfrm>
        </p:grpSpPr>
        <p:sp>
          <p:nvSpPr>
            <p:cNvPr id="223" name="文本框 222"/>
            <p:cNvSpPr txBox="1"/>
            <p:nvPr/>
          </p:nvSpPr>
          <p:spPr>
            <a:xfrm>
              <a:off x="2448028" y="2073775"/>
              <a:ext cx="4247945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5300" spc="1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THANK YOU</a:t>
              </a:r>
              <a:endParaRPr lang="zh-CN" altLang="en-US" sz="5300" spc="1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  <p:sp>
          <p:nvSpPr>
            <p:cNvPr id="224" name="文本框 223"/>
            <p:cNvSpPr txBox="1"/>
            <p:nvPr/>
          </p:nvSpPr>
          <p:spPr>
            <a:xfrm>
              <a:off x="3163055" y="1965064"/>
              <a:ext cx="2884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050" b="1" dirty="0">
                  <a:solidFill>
                    <a:srgbClr val="F85360"/>
                  </a:solidFill>
                </a:rPr>
                <a:t>Shanghai Rapidesign Advertising </a:t>
              </a:r>
              <a:r>
                <a:rPr lang="en-US" altLang="zh-CN" sz="1050" b="1" dirty="0" err="1">
                  <a:solidFill>
                    <a:srgbClr val="F85360"/>
                  </a:solidFill>
                </a:rPr>
                <a:t>Co.,ltd</a:t>
              </a:r>
              <a:endParaRPr lang="zh-CN" altLang="en-US" sz="1050" b="1" dirty="0">
                <a:solidFill>
                  <a:srgbClr val="F85360"/>
                </a:solidFill>
              </a:endParaRPr>
            </a:p>
            <a:p>
              <a:pPr algn="dist" defTabSz="685800"/>
              <a:endParaRPr lang="zh-CN" altLang="en-US" sz="1050" dirty="0">
                <a:solidFill>
                  <a:srgbClr val="F85360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426683" y="616309"/>
            <a:ext cx="2356895" cy="722972"/>
            <a:chOff x="3477976" y="576553"/>
            <a:chExt cx="2356895" cy="722972"/>
          </a:xfrm>
        </p:grpSpPr>
        <p:sp>
          <p:nvSpPr>
            <p:cNvPr id="210" name="椭圆 209"/>
            <p:cNvSpPr/>
            <p:nvPr/>
          </p:nvSpPr>
          <p:spPr>
            <a:xfrm>
              <a:off x="4237018" y="576553"/>
              <a:ext cx="722972" cy="722972"/>
            </a:xfrm>
            <a:prstGeom prst="ellipse">
              <a:avLst/>
            </a:prstGeom>
            <a:solidFill>
              <a:srgbClr val="F85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9" name="文本框 218"/>
            <p:cNvSpPr txBox="1"/>
            <p:nvPr/>
          </p:nvSpPr>
          <p:spPr>
            <a:xfrm>
              <a:off x="3477976" y="805921"/>
              <a:ext cx="7457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200" spc="9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RAPID</a:t>
              </a:r>
              <a:endParaRPr lang="zh-CN" altLang="en-US" sz="1200" spc="9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  <p:sp>
          <p:nvSpPr>
            <p:cNvPr id="220" name="文本框 219"/>
            <p:cNvSpPr txBox="1"/>
            <p:nvPr/>
          </p:nvSpPr>
          <p:spPr>
            <a:xfrm>
              <a:off x="4979829" y="805921"/>
              <a:ext cx="85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200" spc="9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DESIGN</a:t>
              </a:r>
              <a:endParaRPr lang="zh-CN" altLang="en-US" sz="1200" spc="9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9015" y="619387"/>
              <a:ext cx="513861" cy="606176"/>
            </a:xfrm>
            <a:prstGeom prst="rect">
              <a:avLst/>
            </a:prstGeom>
          </p:spPr>
        </p:pic>
      </p:grpSp>
      <p:sp>
        <p:nvSpPr>
          <p:cNvPr id="221" name="矩形 220"/>
          <p:cNvSpPr/>
          <p:nvPr/>
        </p:nvSpPr>
        <p:spPr>
          <a:xfrm>
            <a:off x="3699364" y="4732613"/>
            <a:ext cx="1838035" cy="290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>
              <a:lnSpc>
                <a:spcPts val="1900"/>
              </a:lnSpc>
            </a:pPr>
            <a:r>
              <a:rPr lang="zh-CN" altLang="en-US" sz="500" spc="150" dirty="0">
                <a:solidFill>
                  <a:srgbClr val="5C5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适用于商务汇报演示及相关类别演示</a:t>
            </a:r>
            <a:endParaRPr lang="zh-CN" altLang="en-US" sz="500" spc="150" dirty="0">
              <a:solidFill>
                <a:srgbClr val="5C5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3911517" y="833768"/>
            <a:ext cx="1320966" cy="840715"/>
            <a:chOff x="4413419" y="947422"/>
            <a:chExt cx="1320966" cy="840715"/>
          </a:xfrm>
        </p:grpSpPr>
        <p:sp>
          <p:nvSpPr>
            <p:cNvPr id="213" name="文本框 212"/>
            <p:cNvSpPr txBox="1"/>
            <p:nvPr/>
          </p:nvSpPr>
          <p:spPr>
            <a:xfrm>
              <a:off x="4413419" y="947422"/>
              <a:ext cx="1320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zh-CN" altLang="en-US" sz="3600" spc="10" dirty="0">
                  <a:solidFill>
                    <a:srgbClr val="F85360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目录</a:t>
              </a:r>
              <a:endParaRPr lang="zh-CN" altLang="en-US" sz="3600" spc="10" dirty="0">
                <a:solidFill>
                  <a:srgbClr val="F8536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214" name="矩形 213"/>
            <p:cNvSpPr/>
            <p:nvPr/>
          </p:nvSpPr>
          <p:spPr>
            <a:xfrm>
              <a:off x="4457378" y="1480360"/>
              <a:ext cx="1225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en-US" altLang="zh-CN" sz="1400" spc="1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CONTENTS</a:t>
              </a:r>
              <a:endParaRPr lang="zh-CN" altLang="en-US" sz="1400" spc="1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3243045" y="1885983"/>
            <a:ext cx="2759371" cy="350873"/>
            <a:chOff x="5244690" y="2402473"/>
            <a:chExt cx="2759371" cy="350873"/>
          </a:xfrm>
        </p:grpSpPr>
        <p:sp>
          <p:nvSpPr>
            <p:cNvPr id="211" name="矩形 2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3243045" y="2285931"/>
            <a:ext cx="2759371" cy="350873"/>
            <a:chOff x="5244690" y="2402473"/>
            <a:chExt cx="2759371" cy="350873"/>
          </a:xfrm>
        </p:grpSpPr>
        <p:sp>
          <p:nvSpPr>
            <p:cNvPr id="221" name="矩形 22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3" name="组合 222"/>
          <p:cNvGrpSpPr/>
          <p:nvPr/>
        </p:nvGrpSpPr>
        <p:grpSpPr>
          <a:xfrm>
            <a:off x="3243045" y="2685879"/>
            <a:ext cx="2759371" cy="350873"/>
            <a:chOff x="5244690" y="2402473"/>
            <a:chExt cx="2759371" cy="350873"/>
          </a:xfrm>
        </p:grpSpPr>
        <p:sp>
          <p:nvSpPr>
            <p:cNvPr id="224" name="矩形 22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矩形 22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3243045" y="3085827"/>
            <a:ext cx="2759371" cy="350873"/>
            <a:chOff x="5244690" y="2402473"/>
            <a:chExt cx="2759371" cy="350873"/>
          </a:xfrm>
        </p:grpSpPr>
        <p:sp>
          <p:nvSpPr>
            <p:cNvPr id="227" name="矩形 22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矩形 22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3243045" y="3485776"/>
            <a:ext cx="2759371" cy="350873"/>
            <a:chOff x="5244690" y="2402473"/>
            <a:chExt cx="2759371" cy="350873"/>
          </a:xfrm>
        </p:grpSpPr>
        <p:sp>
          <p:nvSpPr>
            <p:cNvPr id="230" name="矩形 22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3911517" y="833768"/>
            <a:ext cx="1320966" cy="840715"/>
            <a:chOff x="4413419" y="947422"/>
            <a:chExt cx="1320966" cy="840715"/>
          </a:xfrm>
        </p:grpSpPr>
        <p:sp>
          <p:nvSpPr>
            <p:cNvPr id="213" name="文本框 212"/>
            <p:cNvSpPr txBox="1"/>
            <p:nvPr/>
          </p:nvSpPr>
          <p:spPr>
            <a:xfrm>
              <a:off x="4413419" y="947422"/>
              <a:ext cx="1320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zh-CN" altLang="en-US" sz="3600" spc="10" dirty="0">
                  <a:solidFill>
                    <a:srgbClr val="F85360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目录</a:t>
              </a:r>
              <a:endParaRPr lang="zh-CN" altLang="en-US" sz="3600" spc="10" dirty="0">
                <a:solidFill>
                  <a:srgbClr val="F8536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214" name="矩形 213"/>
            <p:cNvSpPr/>
            <p:nvPr/>
          </p:nvSpPr>
          <p:spPr>
            <a:xfrm>
              <a:off x="4457378" y="1480360"/>
              <a:ext cx="1225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en-US" altLang="zh-CN" sz="1400" spc="1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CONTENTS</a:t>
              </a:r>
              <a:endParaRPr lang="zh-CN" altLang="en-US" sz="1400" spc="1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3243045" y="1885983"/>
            <a:ext cx="2759371" cy="350873"/>
            <a:chOff x="5244690" y="2402473"/>
            <a:chExt cx="2759371" cy="350873"/>
          </a:xfrm>
        </p:grpSpPr>
        <p:sp>
          <p:nvSpPr>
            <p:cNvPr id="211" name="矩形 2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3243045" y="2285931"/>
            <a:ext cx="2759371" cy="350873"/>
            <a:chOff x="5244690" y="2402473"/>
            <a:chExt cx="2759371" cy="350873"/>
          </a:xfrm>
        </p:grpSpPr>
        <p:sp>
          <p:nvSpPr>
            <p:cNvPr id="221" name="矩形 22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3" name="组合 222"/>
          <p:cNvGrpSpPr/>
          <p:nvPr/>
        </p:nvGrpSpPr>
        <p:grpSpPr>
          <a:xfrm>
            <a:off x="3243045" y="2685879"/>
            <a:ext cx="2759371" cy="350873"/>
            <a:chOff x="5244690" y="2402473"/>
            <a:chExt cx="2759371" cy="350873"/>
          </a:xfrm>
        </p:grpSpPr>
        <p:sp>
          <p:nvSpPr>
            <p:cNvPr id="224" name="矩形 22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矩形 22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3243045" y="3085827"/>
            <a:ext cx="2759371" cy="350873"/>
            <a:chOff x="5244690" y="2402473"/>
            <a:chExt cx="2759371" cy="350873"/>
          </a:xfrm>
        </p:grpSpPr>
        <p:sp>
          <p:nvSpPr>
            <p:cNvPr id="227" name="矩形 22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矩形 22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3243045" y="3485776"/>
            <a:ext cx="2759371" cy="350873"/>
            <a:chOff x="5244690" y="2402473"/>
            <a:chExt cx="2759371" cy="350873"/>
          </a:xfrm>
        </p:grpSpPr>
        <p:sp>
          <p:nvSpPr>
            <p:cNvPr id="230" name="矩形 22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5" name="矩形 234"/>
          <p:cNvSpPr>
            <a:spLocks noChangeArrowheads="1"/>
          </p:cNvSpPr>
          <p:nvPr/>
        </p:nvSpPr>
        <p:spPr bwMode="auto">
          <a:xfrm>
            <a:off x="553824" y="1566570"/>
            <a:ext cx="463900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6" name="矩形 235"/>
          <p:cNvSpPr>
            <a:spLocks noChangeArrowheads="1"/>
          </p:cNvSpPr>
          <p:nvPr/>
        </p:nvSpPr>
        <p:spPr bwMode="auto">
          <a:xfrm>
            <a:off x="553822" y="2602882"/>
            <a:ext cx="4702457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237" name="组合 236"/>
          <p:cNvGrpSpPr/>
          <p:nvPr/>
        </p:nvGrpSpPr>
        <p:grpSpPr>
          <a:xfrm>
            <a:off x="4733914" y="1117663"/>
            <a:ext cx="4410086" cy="2940057"/>
            <a:chOff x="4767044" y="1074984"/>
            <a:chExt cx="4410086" cy="2940057"/>
          </a:xfrm>
        </p:grpSpPr>
        <p:graphicFrame>
          <p:nvGraphicFramePr>
            <p:cNvPr id="238" name="图示 237"/>
            <p:cNvGraphicFramePr/>
            <p:nvPr/>
          </p:nvGraphicFramePr>
          <p:xfrm>
            <a:off x="4767044" y="1074984"/>
            <a:ext cx="4410086" cy="29400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sp>
          <p:nvSpPr>
            <p:cNvPr id="239" name="文本框 238"/>
            <p:cNvSpPr txBox="1"/>
            <p:nvPr/>
          </p:nvSpPr>
          <p:spPr>
            <a:xfrm>
              <a:off x="5680544" y="1694513"/>
              <a:ext cx="2667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spc="11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4817144" y="959541"/>
            <a:ext cx="556563" cy="748712"/>
            <a:chOff x="4195889" y="896685"/>
            <a:chExt cx="556563" cy="748712"/>
          </a:xfrm>
        </p:grpSpPr>
        <p:grpSp>
          <p:nvGrpSpPr>
            <p:cNvPr id="104" name="组合 103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106" name="组合 105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108" name="椭圆 107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109" name="直接连接符 108"/>
                <p:cNvCxnSpPr>
                  <a:endCxn id="108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F853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7" name="椭圆 106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F85360"/>
              </a:solidFill>
              <a:ln>
                <a:solidFill>
                  <a:srgbClr val="F853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05" name="文本框 104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0" name="圆角矩形 109"/>
          <p:cNvSpPr/>
          <p:nvPr/>
        </p:nvSpPr>
        <p:spPr>
          <a:xfrm>
            <a:off x="2899937" y="1475436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F85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3034050" y="1583895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36" name="直接连接符 135"/>
          <p:cNvCxnSpPr>
            <a:stCxn id="111" idx="1"/>
            <a:endCxn id="108" idx="7"/>
          </p:cNvCxnSpPr>
          <p:nvPr/>
        </p:nvCxnSpPr>
        <p:spPr>
          <a:xfrm>
            <a:off x="3052262" y="1602107"/>
            <a:ext cx="2056944" cy="0"/>
          </a:xfrm>
          <a:prstGeom prst="line">
            <a:avLst/>
          </a:prstGeom>
          <a:ln w="158750" cap="rnd">
            <a:solidFill>
              <a:srgbClr val="F85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组合 136"/>
          <p:cNvGrpSpPr/>
          <p:nvPr/>
        </p:nvGrpSpPr>
        <p:grpSpPr>
          <a:xfrm>
            <a:off x="3713399" y="1822308"/>
            <a:ext cx="556563" cy="748712"/>
            <a:chOff x="4195889" y="896685"/>
            <a:chExt cx="556563" cy="748712"/>
          </a:xfrm>
        </p:grpSpPr>
        <p:grpSp>
          <p:nvGrpSpPr>
            <p:cNvPr id="138" name="组合 137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140" name="组合 139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142" name="椭圆 141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143" name="直接连接符 142"/>
                <p:cNvCxnSpPr>
                  <a:endCxn id="142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5C5C5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椭圆 140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5C5C5C"/>
              </a:solidFill>
              <a:ln>
                <a:solidFill>
                  <a:srgbClr val="5C5C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39" name="文本框 138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35%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4" name="矩形 143"/>
          <p:cNvSpPr/>
          <p:nvPr/>
        </p:nvSpPr>
        <p:spPr>
          <a:xfrm>
            <a:off x="6202880" y="2315857"/>
            <a:ext cx="1042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5" name="圆角矩形 144"/>
          <p:cNvSpPr/>
          <p:nvPr/>
        </p:nvSpPr>
        <p:spPr>
          <a:xfrm>
            <a:off x="2886157" y="2338203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5C5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6" name="椭圆 145"/>
          <p:cNvSpPr/>
          <p:nvPr/>
        </p:nvSpPr>
        <p:spPr>
          <a:xfrm>
            <a:off x="3020270" y="2446662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47" name="直接连接符 146"/>
          <p:cNvCxnSpPr>
            <a:stCxn id="146" idx="1"/>
            <a:endCxn id="142" idx="7"/>
          </p:cNvCxnSpPr>
          <p:nvPr/>
        </p:nvCxnSpPr>
        <p:spPr>
          <a:xfrm>
            <a:off x="3038482" y="2464874"/>
            <a:ext cx="966979" cy="0"/>
          </a:xfrm>
          <a:prstGeom prst="line">
            <a:avLst/>
          </a:prstGeom>
          <a:ln w="158750" cap="rnd">
            <a:solidFill>
              <a:srgbClr val="5C5C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组合 147"/>
          <p:cNvGrpSpPr/>
          <p:nvPr/>
        </p:nvGrpSpPr>
        <p:grpSpPr>
          <a:xfrm>
            <a:off x="5391463" y="2705809"/>
            <a:ext cx="556563" cy="748712"/>
            <a:chOff x="4195889" y="896685"/>
            <a:chExt cx="556563" cy="748712"/>
          </a:xfrm>
        </p:grpSpPr>
        <p:grpSp>
          <p:nvGrpSpPr>
            <p:cNvPr id="149" name="组合 148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151" name="组合 150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153" name="椭圆 152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154" name="直接连接符 153"/>
                <p:cNvCxnSpPr>
                  <a:endCxn id="153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F853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椭圆 151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F85360"/>
              </a:solidFill>
              <a:ln>
                <a:solidFill>
                  <a:srgbClr val="F853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50" name="文本框 149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89%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5" name="圆角矩形 154"/>
          <p:cNvSpPr/>
          <p:nvPr/>
        </p:nvSpPr>
        <p:spPr>
          <a:xfrm>
            <a:off x="2881725" y="3222393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F853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6" name="椭圆 155"/>
          <p:cNvSpPr/>
          <p:nvPr/>
        </p:nvSpPr>
        <p:spPr>
          <a:xfrm>
            <a:off x="3015838" y="3330163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57" name="直接连接符 156"/>
          <p:cNvCxnSpPr>
            <a:stCxn id="156" idx="1"/>
            <a:endCxn id="153" idx="7"/>
          </p:cNvCxnSpPr>
          <p:nvPr/>
        </p:nvCxnSpPr>
        <p:spPr>
          <a:xfrm>
            <a:off x="3034050" y="3348375"/>
            <a:ext cx="2649475" cy="0"/>
          </a:xfrm>
          <a:prstGeom prst="line">
            <a:avLst/>
          </a:prstGeom>
          <a:ln w="158750" cap="rnd">
            <a:solidFill>
              <a:srgbClr val="F853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4"/>
          <p:cNvGrpSpPr>
            <a:grpSpLocks noChangeAspect="1"/>
          </p:cNvGrpSpPr>
          <p:nvPr/>
        </p:nvGrpSpPr>
        <p:grpSpPr bwMode="auto">
          <a:xfrm>
            <a:off x="2454997" y="1201461"/>
            <a:ext cx="320234" cy="513239"/>
            <a:chOff x="4638" y="-33"/>
            <a:chExt cx="667" cy="1069"/>
          </a:xfrm>
          <a:solidFill>
            <a:srgbClr val="F85360"/>
          </a:solidFill>
        </p:grpSpPr>
        <p:sp>
          <p:nvSpPr>
            <p:cNvPr id="159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0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61" name="Group 4"/>
          <p:cNvGrpSpPr>
            <a:grpSpLocks noChangeAspect="1"/>
          </p:cNvGrpSpPr>
          <p:nvPr/>
        </p:nvGrpSpPr>
        <p:grpSpPr bwMode="auto">
          <a:xfrm>
            <a:off x="2449945" y="2052220"/>
            <a:ext cx="320234" cy="513239"/>
            <a:chOff x="4638" y="-33"/>
            <a:chExt cx="667" cy="1069"/>
          </a:xfrm>
          <a:solidFill>
            <a:srgbClr val="5C5C5C"/>
          </a:solidFill>
        </p:grpSpPr>
        <p:sp>
          <p:nvSpPr>
            <p:cNvPr id="162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3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64" name="Group 4"/>
          <p:cNvGrpSpPr>
            <a:grpSpLocks noChangeAspect="1"/>
          </p:cNvGrpSpPr>
          <p:nvPr/>
        </p:nvGrpSpPr>
        <p:grpSpPr bwMode="auto">
          <a:xfrm>
            <a:off x="2449945" y="2947729"/>
            <a:ext cx="320234" cy="513239"/>
            <a:chOff x="4638" y="-33"/>
            <a:chExt cx="667" cy="1069"/>
          </a:xfrm>
          <a:solidFill>
            <a:srgbClr val="F85360"/>
          </a:solidFill>
        </p:grpSpPr>
        <p:sp>
          <p:nvSpPr>
            <p:cNvPr id="165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169" name="矩形 168"/>
          <p:cNvSpPr/>
          <p:nvPr/>
        </p:nvSpPr>
        <p:spPr>
          <a:xfrm>
            <a:off x="6220805" y="1462542"/>
            <a:ext cx="957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6211700" y="3224348"/>
            <a:ext cx="975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1" name="矩形 170"/>
          <p:cNvSpPr>
            <a:spLocks noChangeArrowheads="1"/>
          </p:cNvSpPr>
          <p:nvPr/>
        </p:nvSpPr>
        <p:spPr bwMode="auto">
          <a:xfrm>
            <a:off x="1665288" y="3714210"/>
            <a:ext cx="3519503" cy="31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1683462" y="3946253"/>
            <a:ext cx="607968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3" name="矩形 102"/>
          <p:cNvSpPr>
            <a:spLocks noChangeArrowheads="1"/>
          </p:cNvSpPr>
          <p:nvPr/>
        </p:nvSpPr>
        <p:spPr bwMode="auto">
          <a:xfrm>
            <a:off x="431800" y="1489080"/>
            <a:ext cx="467857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5169578" y="1199751"/>
            <a:ext cx="3527996" cy="2670324"/>
            <a:chOff x="105161" y="801097"/>
            <a:chExt cx="3834378" cy="2902223"/>
          </a:xfrm>
        </p:grpSpPr>
        <p:sp>
          <p:nvSpPr>
            <p:cNvPr id="105" name="矩形 104"/>
            <p:cNvSpPr/>
            <p:nvPr/>
          </p:nvSpPr>
          <p:spPr>
            <a:xfrm>
              <a:off x="316380" y="848741"/>
              <a:ext cx="3623159" cy="2854579"/>
            </a:xfrm>
            <a:prstGeom prst="rect">
              <a:avLst/>
            </a:prstGeom>
            <a:solidFill>
              <a:srgbClr val="5C5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388675" y="904543"/>
              <a:ext cx="3478568" cy="2742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107" name="图片 10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1" y="801097"/>
              <a:ext cx="3770033" cy="2862721"/>
            </a:xfrm>
            <a:prstGeom prst="rect">
              <a:avLst/>
            </a:prstGeom>
          </p:spPr>
        </p:pic>
      </p:grpSp>
      <p:sp>
        <p:nvSpPr>
          <p:cNvPr id="108" name="矩形 107"/>
          <p:cNvSpPr>
            <a:spLocks noChangeArrowheads="1"/>
          </p:cNvSpPr>
          <p:nvPr/>
        </p:nvSpPr>
        <p:spPr bwMode="auto">
          <a:xfrm>
            <a:off x="431800" y="2556030"/>
            <a:ext cx="467857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280356" y="222474"/>
            <a:ext cx="2759371" cy="350873"/>
            <a:chOff x="5244690" y="2402473"/>
            <a:chExt cx="2759371" cy="350873"/>
          </a:xfrm>
        </p:grpSpPr>
        <p:sp>
          <p:nvSpPr>
            <p:cNvPr id="233" name="矩形 232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srgbClr val="F853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F853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2292279" y="1085850"/>
            <a:ext cx="1673453" cy="1554163"/>
            <a:chOff x="1951090" y="1054099"/>
            <a:chExt cx="1673453" cy="1554163"/>
          </a:xfrm>
        </p:grpSpPr>
        <p:sp>
          <p:nvSpPr>
            <p:cNvPr id="104" name="矩形 103"/>
            <p:cNvSpPr/>
            <p:nvPr/>
          </p:nvSpPr>
          <p:spPr>
            <a:xfrm>
              <a:off x="1951090" y="1054099"/>
              <a:ext cx="1673453" cy="1554163"/>
            </a:xfrm>
            <a:prstGeom prst="rect">
              <a:avLst/>
            </a:prstGeom>
            <a:solidFill>
              <a:srgbClr val="F85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2508334" y="1411818"/>
              <a:ext cx="584323" cy="614545"/>
              <a:chOff x="2894226" y="1329844"/>
              <a:chExt cx="460376" cy="484187"/>
            </a:xfrm>
          </p:grpSpPr>
          <p:sp>
            <p:nvSpPr>
              <p:cNvPr id="106" name="Freeform 5"/>
              <p:cNvSpPr/>
              <p:nvPr/>
            </p:nvSpPr>
            <p:spPr bwMode="auto">
              <a:xfrm>
                <a:off x="2894226" y="1329844"/>
                <a:ext cx="460375" cy="179388"/>
              </a:xfrm>
              <a:custGeom>
                <a:avLst/>
                <a:gdLst>
                  <a:gd name="T0" fmla="*/ 6 w 122"/>
                  <a:gd name="T1" fmla="*/ 47 h 47"/>
                  <a:gd name="T2" fmla="*/ 13 w 122"/>
                  <a:gd name="T3" fmla="*/ 45 h 47"/>
                  <a:gd name="T4" fmla="*/ 36 w 122"/>
                  <a:gd name="T5" fmla="*/ 43 h 47"/>
                  <a:gd name="T6" fmla="*/ 36 w 122"/>
                  <a:gd name="T7" fmla="*/ 43 h 47"/>
                  <a:gd name="T8" fmla="*/ 41 w 122"/>
                  <a:gd name="T9" fmla="*/ 32 h 47"/>
                  <a:gd name="T10" fmla="*/ 81 w 122"/>
                  <a:gd name="T11" fmla="*/ 32 h 47"/>
                  <a:gd name="T12" fmla="*/ 86 w 122"/>
                  <a:gd name="T13" fmla="*/ 43 h 47"/>
                  <a:gd name="T14" fmla="*/ 86 w 122"/>
                  <a:gd name="T15" fmla="*/ 43 h 47"/>
                  <a:gd name="T16" fmla="*/ 109 w 122"/>
                  <a:gd name="T17" fmla="*/ 45 h 47"/>
                  <a:gd name="T18" fmla="*/ 117 w 122"/>
                  <a:gd name="T19" fmla="*/ 47 h 47"/>
                  <a:gd name="T20" fmla="*/ 120 w 122"/>
                  <a:gd name="T21" fmla="*/ 37 h 47"/>
                  <a:gd name="T22" fmla="*/ 107 w 122"/>
                  <a:gd name="T23" fmla="*/ 14 h 47"/>
                  <a:gd name="T24" fmla="*/ 16 w 122"/>
                  <a:gd name="T25" fmla="*/ 14 h 47"/>
                  <a:gd name="T26" fmla="*/ 3 w 122"/>
                  <a:gd name="T27" fmla="*/ 37 h 47"/>
                  <a:gd name="T28" fmla="*/ 6 w 122"/>
                  <a:gd name="T2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2" h="47">
                    <a:moveTo>
                      <a:pt x="6" y="47"/>
                    </a:moveTo>
                    <a:cubicBezTo>
                      <a:pt x="8" y="46"/>
                      <a:pt x="10" y="45"/>
                      <a:pt x="13" y="45"/>
                    </a:cubicBezTo>
                    <a:cubicBezTo>
                      <a:pt x="21" y="44"/>
                      <a:pt x="28" y="44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5" y="38"/>
                      <a:pt x="37" y="33"/>
                      <a:pt x="41" y="32"/>
                    </a:cubicBezTo>
                    <a:cubicBezTo>
                      <a:pt x="54" y="28"/>
                      <a:pt x="68" y="28"/>
                      <a:pt x="81" y="32"/>
                    </a:cubicBezTo>
                    <a:cubicBezTo>
                      <a:pt x="85" y="33"/>
                      <a:pt x="88" y="38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94" y="44"/>
                      <a:pt x="102" y="44"/>
                      <a:pt x="109" y="45"/>
                    </a:cubicBezTo>
                    <a:cubicBezTo>
                      <a:pt x="112" y="45"/>
                      <a:pt x="115" y="46"/>
                      <a:pt x="117" y="47"/>
                    </a:cubicBezTo>
                    <a:cubicBezTo>
                      <a:pt x="118" y="43"/>
                      <a:pt x="119" y="40"/>
                      <a:pt x="120" y="37"/>
                    </a:cubicBezTo>
                    <a:cubicBezTo>
                      <a:pt x="122" y="29"/>
                      <a:pt x="117" y="18"/>
                      <a:pt x="107" y="14"/>
                    </a:cubicBezTo>
                    <a:cubicBezTo>
                      <a:pt x="77" y="0"/>
                      <a:pt x="46" y="0"/>
                      <a:pt x="16" y="14"/>
                    </a:cubicBezTo>
                    <a:cubicBezTo>
                      <a:pt x="6" y="18"/>
                      <a:pt x="0" y="29"/>
                      <a:pt x="3" y="37"/>
                    </a:cubicBezTo>
                    <a:cubicBezTo>
                      <a:pt x="4" y="40"/>
                      <a:pt x="5" y="43"/>
                      <a:pt x="6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7" name="Oval 6"/>
              <p:cNvSpPr>
                <a:spLocks noChangeArrowheads="1"/>
              </p:cNvSpPr>
              <p:nvPr/>
            </p:nvSpPr>
            <p:spPr bwMode="auto">
              <a:xfrm>
                <a:off x="3064089" y="1550506"/>
                <a:ext cx="120650" cy="76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8" name="Freeform 7"/>
              <p:cNvSpPr>
                <a:spLocks noEditPoints="1"/>
              </p:cNvSpPr>
              <p:nvPr/>
            </p:nvSpPr>
            <p:spPr bwMode="auto">
              <a:xfrm>
                <a:off x="2898989" y="1455256"/>
                <a:ext cx="455613" cy="358775"/>
              </a:xfrm>
              <a:custGeom>
                <a:avLst/>
                <a:gdLst>
                  <a:gd name="T0" fmla="*/ 120 w 121"/>
                  <a:gd name="T1" fmla="*/ 57 h 94"/>
                  <a:gd name="T2" fmla="*/ 121 w 121"/>
                  <a:gd name="T3" fmla="*/ 57 h 94"/>
                  <a:gd name="T4" fmla="*/ 94 w 121"/>
                  <a:gd name="T5" fmla="*/ 16 h 94"/>
                  <a:gd name="T6" fmla="*/ 80 w 121"/>
                  <a:gd name="T7" fmla="*/ 13 h 94"/>
                  <a:gd name="T8" fmla="*/ 80 w 121"/>
                  <a:gd name="T9" fmla="*/ 9 h 94"/>
                  <a:gd name="T10" fmla="*/ 73 w 121"/>
                  <a:gd name="T11" fmla="*/ 0 h 94"/>
                  <a:gd name="T12" fmla="*/ 66 w 121"/>
                  <a:gd name="T13" fmla="*/ 9 h 94"/>
                  <a:gd name="T14" fmla="*/ 66 w 121"/>
                  <a:gd name="T15" fmla="*/ 13 h 94"/>
                  <a:gd name="T16" fmla="*/ 64 w 121"/>
                  <a:gd name="T17" fmla="*/ 14 h 94"/>
                  <a:gd name="T18" fmla="*/ 57 w 121"/>
                  <a:gd name="T19" fmla="*/ 14 h 94"/>
                  <a:gd name="T20" fmla="*/ 54 w 121"/>
                  <a:gd name="T21" fmla="*/ 13 h 94"/>
                  <a:gd name="T22" fmla="*/ 54 w 121"/>
                  <a:gd name="T23" fmla="*/ 9 h 94"/>
                  <a:gd name="T24" fmla="*/ 47 w 121"/>
                  <a:gd name="T25" fmla="*/ 0 h 94"/>
                  <a:gd name="T26" fmla="*/ 41 w 121"/>
                  <a:gd name="T27" fmla="*/ 9 h 94"/>
                  <a:gd name="T28" fmla="*/ 41 w 121"/>
                  <a:gd name="T29" fmla="*/ 13 h 94"/>
                  <a:gd name="T30" fmla="*/ 26 w 121"/>
                  <a:gd name="T31" fmla="*/ 16 h 94"/>
                  <a:gd name="T32" fmla="*/ 0 w 121"/>
                  <a:gd name="T33" fmla="*/ 57 h 94"/>
                  <a:gd name="T34" fmla="*/ 0 w 121"/>
                  <a:gd name="T35" fmla="*/ 57 h 94"/>
                  <a:gd name="T36" fmla="*/ 0 w 121"/>
                  <a:gd name="T37" fmla="*/ 58 h 94"/>
                  <a:gd name="T38" fmla="*/ 0 w 121"/>
                  <a:gd name="T39" fmla="*/ 70 h 94"/>
                  <a:gd name="T40" fmla="*/ 6 w 121"/>
                  <a:gd name="T41" fmla="*/ 79 h 94"/>
                  <a:gd name="T42" fmla="*/ 6 w 121"/>
                  <a:gd name="T43" fmla="*/ 82 h 94"/>
                  <a:gd name="T44" fmla="*/ 13 w 121"/>
                  <a:gd name="T45" fmla="*/ 86 h 94"/>
                  <a:gd name="T46" fmla="*/ 18 w 121"/>
                  <a:gd name="T47" fmla="*/ 85 h 94"/>
                  <a:gd name="T48" fmla="*/ 102 w 121"/>
                  <a:gd name="T49" fmla="*/ 85 h 94"/>
                  <a:gd name="T50" fmla="*/ 107 w 121"/>
                  <a:gd name="T51" fmla="*/ 86 h 94"/>
                  <a:gd name="T52" fmla="*/ 114 w 121"/>
                  <a:gd name="T53" fmla="*/ 82 h 94"/>
                  <a:gd name="T54" fmla="*/ 114 w 121"/>
                  <a:gd name="T55" fmla="*/ 79 h 94"/>
                  <a:gd name="T56" fmla="*/ 120 w 121"/>
                  <a:gd name="T57" fmla="*/ 70 h 94"/>
                  <a:gd name="T58" fmla="*/ 121 w 121"/>
                  <a:gd name="T59" fmla="*/ 58 h 94"/>
                  <a:gd name="T60" fmla="*/ 120 w 121"/>
                  <a:gd name="T61" fmla="*/ 57 h 94"/>
                  <a:gd name="T62" fmla="*/ 60 w 121"/>
                  <a:gd name="T63" fmla="*/ 56 h 94"/>
                  <a:gd name="T64" fmla="*/ 33 w 121"/>
                  <a:gd name="T65" fmla="*/ 38 h 94"/>
                  <a:gd name="T66" fmla="*/ 60 w 121"/>
                  <a:gd name="T67" fmla="*/ 20 h 94"/>
                  <a:gd name="T68" fmla="*/ 87 w 121"/>
                  <a:gd name="T69" fmla="*/ 38 h 94"/>
                  <a:gd name="T70" fmla="*/ 60 w 121"/>
                  <a:gd name="T71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1" h="94">
                    <a:moveTo>
                      <a:pt x="120" y="57"/>
                    </a:moveTo>
                    <a:cubicBezTo>
                      <a:pt x="121" y="57"/>
                      <a:pt x="121" y="57"/>
                      <a:pt x="121" y="57"/>
                    </a:cubicBezTo>
                    <a:cubicBezTo>
                      <a:pt x="121" y="57"/>
                      <a:pt x="105" y="21"/>
                      <a:pt x="94" y="16"/>
                    </a:cubicBezTo>
                    <a:cubicBezTo>
                      <a:pt x="91" y="14"/>
                      <a:pt x="85" y="14"/>
                      <a:pt x="80" y="13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4"/>
                      <a:pt x="77" y="0"/>
                      <a:pt x="73" y="0"/>
                    </a:cubicBezTo>
                    <a:cubicBezTo>
                      <a:pt x="69" y="0"/>
                      <a:pt x="66" y="4"/>
                      <a:pt x="66" y="9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4" y="13"/>
                      <a:pt x="64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4"/>
                      <a:pt x="51" y="0"/>
                      <a:pt x="47" y="0"/>
                    </a:cubicBezTo>
                    <a:cubicBezTo>
                      <a:pt x="44" y="0"/>
                      <a:pt x="41" y="4"/>
                      <a:pt x="41" y="9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5" y="14"/>
                      <a:pt x="30" y="14"/>
                      <a:pt x="26" y="16"/>
                    </a:cubicBezTo>
                    <a:cubicBezTo>
                      <a:pt x="15" y="21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ubicBezTo>
                      <a:pt x="0" y="62"/>
                      <a:pt x="0" y="66"/>
                      <a:pt x="0" y="70"/>
                    </a:cubicBezTo>
                    <a:cubicBezTo>
                      <a:pt x="1" y="73"/>
                      <a:pt x="3" y="76"/>
                      <a:pt x="6" y="79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6" y="84"/>
                      <a:pt x="9" y="86"/>
                      <a:pt x="13" y="86"/>
                    </a:cubicBezTo>
                    <a:cubicBezTo>
                      <a:pt x="15" y="86"/>
                      <a:pt x="17" y="86"/>
                      <a:pt x="18" y="85"/>
                    </a:cubicBezTo>
                    <a:cubicBezTo>
                      <a:pt x="46" y="94"/>
                      <a:pt x="75" y="94"/>
                      <a:pt x="102" y="85"/>
                    </a:cubicBezTo>
                    <a:cubicBezTo>
                      <a:pt x="104" y="86"/>
                      <a:pt x="105" y="86"/>
                      <a:pt x="107" y="86"/>
                    </a:cubicBezTo>
                    <a:cubicBezTo>
                      <a:pt x="111" y="86"/>
                      <a:pt x="114" y="84"/>
                      <a:pt x="114" y="82"/>
                    </a:cubicBezTo>
                    <a:cubicBezTo>
                      <a:pt x="114" y="79"/>
                      <a:pt x="114" y="79"/>
                      <a:pt x="114" y="79"/>
                    </a:cubicBezTo>
                    <a:cubicBezTo>
                      <a:pt x="117" y="76"/>
                      <a:pt x="120" y="73"/>
                      <a:pt x="120" y="70"/>
                    </a:cubicBezTo>
                    <a:cubicBezTo>
                      <a:pt x="120" y="66"/>
                      <a:pt x="120" y="62"/>
                      <a:pt x="121" y="58"/>
                    </a:cubicBezTo>
                    <a:cubicBezTo>
                      <a:pt x="121" y="58"/>
                      <a:pt x="121" y="57"/>
                      <a:pt x="120" y="57"/>
                    </a:cubicBezTo>
                    <a:close/>
                    <a:moveTo>
                      <a:pt x="60" y="56"/>
                    </a:moveTo>
                    <a:cubicBezTo>
                      <a:pt x="45" y="56"/>
                      <a:pt x="33" y="48"/>
                      <a:pt x="33" y="38"/>
                    </a:cubicBezTo>
                    <a:cubicBezTo>
                      <a:pt x="33" y="28"/>
                      <a:pt x="45" y="20"/>
                      <a:pt x="60" y="20"/>
                    </a:cubicBezTo>
                    <a:cubicBezTo>
                      <a:pt x="75" y="20"/>
                      <a:pt x="87" y="28"/>
                      <a:pt x="87" y="38"/>
                    </a:cubicBezTo>
                    <a:cubicBezTo>
                      <a:pt x="87" y="48"/>
                      <a:pt x="75" y="56"/>
                      <a:pt x="60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109" name="组合 108"/>
          <p:cNvGrpSpPr/>
          <p:nvPr/>
        </p:nvGrpSpPr>
        <p:grpSpPr>
          <a:xfrm>
            <a:off x="562271" y="1085850"/>
            <a:ext cx="1673453" cy="1554163"/>
            <a:chOff x="221082" y="1054099"/>
            <a:chExt cx="1673453" cy="1554163"/>
          </a:xfrm>
        </p:grpSpPr>
        <p:sp>
          <p:nvSpPr>
            <p:cNvPr id="110" name="矩形 109"/>
            <p:cNvSpPr/>
            <p:nvPr/>
          </p:nvSpPr>
          <p:spPr>
            <a:xfrm>
              <a:off x="221082" y="1054099"/>
              <a:ext cx="1673453" cy="1554163"/>
            </a:xfrm>
            <a:prstGeom prst="rect">
              <a:avLst/>
            </a:prstGeom>
            <a:solidFill>
              <a:srgbClr val="5C5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552078" y="2147560"/>
              <a:ext cx="10851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/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6" name="组合 135"/>
            <p:cNvGrpSpPr/>
            <p:nvPr/>
          </p:nvGrpSpPr>
          <p:grpSpPr>
            <a:xfrm>
              <a:off x="917638" y="1349853"/>
              <a:ext cx="406313" cy="716075"/>
              <a:chOff x="809841" y="1322657"/>
              <a:chExt cx="320676" cy="565151"/>
            </a:xfrm>
          </p:grpSpPr>
          <p:sp>
            <p:nvSpPr>
              <p:cNvPr id="137" name="Freeform 8"/>
              <p:cNvSpPr/>
              <p:nvPr/>
            </p:nvSpPr>
            <p:spPr bwMode="auto">
              <a:xfrm>
                <a:off x="877888" y="1552576"/>
                <a:ext cx="38100" cy="84138"/>
              </a:xfrm>
              <a:custGeom>
                <a:avLst/>
                <a:gdLst>
                  <a:gd name="T0" fmla="*/ 0 w 10"/>
                  <a:gd name="T1" fmla="*/ 5 h 22"/>
                  <a:gd name="T2" fmla="*/ 0 w 10"/>
                  <a:gd name="T3" fmla="*/ 17 h 22"/>
                  <a:gd name="T4" fmla="*/ 5 w 10"/>
                  <a:gd name="T5" fmla="*/ 22 h 22"/>
                  <a:gd name="T6" fmla="*/ 10 w 10"/>
                  <a:gd name="T7" fmla="*/ 17 h 22"/>
                  <a:gd name="T8" fmla="*/ 10 w 10"/>
                  <a:gd name="T9" fmla="*/ 5 h 22"/>
                  <a:gd name="T10" fmla="*/ 5 w 10"/>
                  <a:gd name="T11" fmla="*/ 0 h 22"/>
                  <a:gd name="T12" fmla="*/ 0 w 10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0" y="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2"/>
                      <a:pt x="5" y="22"/>
                    </a:cubicBezTo>
                    <a:cubicBezTo>
                      <a:pt x="8" y="22"/>
                      <a:pt x="10" y="20"/>
                      <a:pt x="10" y="1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Freeform 9"/>
              <p:cNvSpPr/>
              <p:nvPr/>
            </p:nvSpPr>
            <p:spPr bwMode="auto">
              <a:xfrm>
                <a:off x="938429" y="1322657"/>
                <a:ext cx="192088" cy="92075"/>
              </a:xfrm>
              <a:custGeom>
                <a:avLst/>
                <a:gdLst>
                  <a:gd name="T0" fmla="*/ 47 w 51"/>
                  <a:gd name="T1" fmla="*/ 1 h 24"/>
                  <a:gd name="T2" fmla="*/ 44 w 51"/>
                  <a:gd name="T3" fmla="*/ 1 h 24"/>
                  <a:gd name="T4" fmla="*/ 44 w 51"/>
                  <a:gd name="T5" fmla="*/ 4 h 24"/>
                  <a:gd name="T6" fmla="*/ 46 w 51"/>
                  <a:gd name="T7" fmla="*/ 13 h 24"/>
                  <a:gd name="T8" fmla="*/ 37 w 51"/>
                  <a:gd name="T9" fmla="*/ 19 h 24"/>
                  <a:gd name="T10" fmla="*/ 23 w 51"/>
                  <a:gd name="T11" fmla="*/ 10 h 24"/>
                  <a:gd name="T12" fmla="*/ 10 w 51"/>
                  <a:gd name="T13" fmla="*/ 2 h 24"/>
                  <a:gd name="T14" fmla="*/ 4 w 51"/>
                  <a:gd name="T15" fmla="*/ 5 h 24"/>
                  <a:gd name="T16" fmla="*/ 2 w 51"/>
                  <a:gd name="T17" fmla="*/ 10 h 24"/>
                  <a:gd name="T18" fmla="*/ 0 w 51"/>
                  <a:gd name="T19" fmla="*/ 12 h 24"/>
                  <a:gd name="T20" fmla="*/ 0 w 51"/>
                  <a:gd name="T21" fmla="*/ 22 h 24"/>
                  <a:gd name="T22" fmla="*/ 2 w 51"/>
                  <a:gd name="T23" fmla="*/ 24 h 24"/>
                  <a:gd name="T24" fmla="*/ 4 w 51"/>
                  <a:gd name="T25" fmla="*/ 24 h 24"/>
                  <a:gd name="T26" fmla="*/ 6 w 51"/>
                  <a:gd name="T27" fmla="*/ 22 h 24"/>
                  <a:gd name="T28" fmla="*/ 6 w 51"/>
                  <a:gd name="T29" fmla="*/ 12 h 24"/>
                  <a:gd name="T30" fmla="*/ 5 w 51"/>
                  <a:gd name="T31" fmla="*/ 10 h 24"/>
                  <a:gd name="T32" fmla="*/ 7 w 51"/>
                  <a:gd name="T33" fmla="*/ 7 h 24"/>
                  <a:gd name="T34" fmla="*/ 10 w 51"/>
                  <a:gd name="T35" fmla="*/ 6 h 24"/>
                  <a:gd name="T36" fmla="*/ 20 w 51"/>
                  <a:gd name="T37" fmla="*/ 13 h 24"/>
                  <a:gd name="T38" fmla="*/ 37 w 51"/>
                  <a:gd name="T39" fmla="*/ 23 h 24"/>
                  <a:gd name="T40" fmla="*/ 49 w 51"/>
                  <a:gd name="T41" fmla="*/ 14 h 24"/>
                  <a:gd name="T42" fmla="*/ 47 w 51"/>
                  <a:gd name="T4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" h="24">
                    <a:moveTo>
                      <a:pt x="47" y="1"/>
                    </a:moveTo>
                    <a:cubicBezTo>
                      <a:pt x="46" y="1"/>
                      <a:pt x="45" y="0"/>
                      <a:pt x="44" y="1"/>
                    </a:cubicBezTo>
                    <a:cubicBezTo>
                      <a:pt x="43" y="2"/>
                      <a:pt x="43" y="3"/>
                      <a:pt x="44" y="4"/>
                    </a:cubicBezTo>
                    <a:cubicBezTo>
                      <a:pt x="46" y="6"/>
                      <a:pt x="47" y="10"/>
                      <a:pt x="46" y="13"/>
                    </a:cubicBezTo>
                    <a:cubicBezTo>
                      <a:pt x="44" y="17"/>
                      <a:pt x="41" y="19"/>
                      <a:pt x="37" y="19"/>
                    </a:cubicBezTo>
                    <a:cubicBezTo>
                      <a:pt x="32" y="20"/>
                      <a:pt x="27" y="15"/>
                      <a:pt x="23" y="10"/>
                    </a:cubicBezTo>
                    <a:cubicBezTo>
                      <a:pt x="19" y="6"/>
                      <a:pt x="15" y="2"/>
                      <a:pt x="10" y="2"/>
                    </a:cubicBezTo>
                    <a:cubicBezTo>
                      <a:pt x="8" y="2"/>
                      <a:pt x="6" y="3"/>
                      <a:pt x="4" y="5"/>
                    </a:cubicBezTo>
                    <a:cubicBezTo>
                      <a:pt x="3" y="6"/>
                      <a:pt x="2" y="8"/>
                      <a:pt x="2" y="10"/>
                    </a:cubicBezTo>
                    <a:cubicBezTo>
                      <a:pt x="1" y="11"/>
                      <a:pt x="0" y="11"/>
                      <a:pt x="0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2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6" y="23"/>
                      <a:pt x="6" y="2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ubicBezTo>
                      <a:pt x="5" y="9"/>
                      <a:pt x="6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3" y="6"/>
                      <a:pt x="17" y="9"/>
                      <a:pt x="20" y="13"/>
                    </a:cubicBezTo>
                    <a:cubicBezTo>
                      <a:pt x="25" y="18"/>
                      <a:pt x="31" y="24"/>
                      <a:pt x="37" y="23"/>
                    </a:cubicBezTo>
                    <a:cubicBezTo>
                      <a:pt x="43" y="22"/>
                      <a:pt x="47" y="19"/>
                      <a:pt x="49" y="14"/>
                    </a:cubicBezTo>
                    <a:cubicBezTo>
                      <a:pt x="51" y="10"/>
                      <a:pt x="50" y="5"/>
                      <a:pt x="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Freeform 10"/>
              <p:cNvSpPr>
                <a:spLocks noEditPoints="1"/>
              </p:cNvSpPr>
              <p:nvPr/>
            </p:nvSpPr>
            <p:spPr bwMode="auto">
              <a:xfrm>
                <a:off x="809841" y="1425844"/>
                <a:ext cx="279400" cy="461964"/>
              </a:xfrm>
              <a:custGeom>
                <a:avLst/>
                <a:gdLst>
                  <a:gd name="T0" fmla="*/ 40 w 74"/>
                  <a:gd name="T1" fmla="*/ 0 h 121"/>
                  <a:gd name="T2" fmla="*/ 40 w 74"/>
                  <a:gd name="T3" fmla="*/ 26 h 121"/>
                  <a:gd name="T4" fmla="*/ 47 w 74"/>
                  <a:gd name="T5" fmla="*/ 35 h 121"/>
                  <a:gd name="T6" fmla="*/ 47 w 74"/>
                  <a:gd name="T7" fmla="*/ 36 h 121"/>
                  <a:gd name="T8" fmla="*/ 66 w 74"/>
                  <a:gd name="T9" fmla="*/ 41 h 121"/>
                  <a:gd name="T10" fmla="*/ 68 w 74"/>
                  <a:gd name="T11" fmla="*/ 43 h 121"/>
                  <a:gd name="T12" fmla="*/ 68 w 74"/>
                  <a:gd name="T13" fmla="*/ 45 h 121"/>
                  <a:gd name="T14" fmla="*/ 64 w 74"/>
                  <a:gd name="T15" fmla="*/ 47 h 121"/>
                  <a:gd name="T16" fmla="*/ 47 w 74"/>
                  <a:gd name="T17" fmla="*/ 42 h 121"/>
                  <a:gd name="T18" fmla="*/ 47 w 74"/>
                  <a:gd name="T19" fmla="*/ 47 h 121"/>
                  <a:gd name="T20" fmla="*/ 37 w 74"/>
                  <a:gd name="T21" fmla="*/ 56 h 121"/>
                  <a:gd name="T22" fmla="*/ 28 w 74"/>
                  <a:gd name="T23" fmla="*/ 47 h 121"/>
                  <a:gd name="T24" fmla="*/ 28 w 74"/>
                  <a:gd name="T25" fmla="*/ 42 h 121"/>
                  <a:gd name="T26" fmla="*/ 10 w 74"/>
                  <a:gd name="T27" fmla="*/ 47 h 121"/>
                  <a:gd name="T28" fmla="*/ 6 w 74"/>
                  <a:gd name="T29" fmla="*/ 45 h 121"/>
                  <a:gd name="T30" fmla="*/ 6 w 74"/>
                  <a:gd name="T31" fmla="*/ 43 h 121"/>
                  <a:gd name="T32" fmla="*/ 8 w 74"/>
                  <a:gd name="T33" fmla="*/ 41 h 121"/>
                  <a:gd name="T34" fmla="*/ 28 w 74"/>
                  <a:gd name="T35" fmla="*/ 36 h 121"/>
                  <a:gd name="T36" fmla="*/ 28 w 74"/>
                  <a:gd name="T37" fmla="*/ 35 h 121"/>
                  <a:gd name="T38" fmla="*/ 34 w 74"/>
                  <a:gd name="T39" fmla="*/ 26 h 121"/>
                  <a:gd name="T40" fmla="*/ 34 w 74"/>
                  <a:gd name="T41" fmla="*/ 0 h 121"/>
                  <a:gd name="T42" fmla="*/ 0 w 74"/>
                  <a:gd name="T43" fmla="*/ 37 h 121"/>
                  <a:gd name="T44" fmla="*/ 0 w 74"/>
                  <a:gd name="T45" fmla="*/ 84 h 121"/>
                  <a:gd name="T46" fmla="*/ 37 w 74"/>
                  <a:gd name="T47" fmla="*/ 121 h 121"/>
                  <a:gd name="T48" fmla="*/ 74 w 74"/>
                  <a:gd name="T49" fmla="*/ 84 h 121"/>
                  <a:gd name="T50" fmla="*/ 74 w 74"/>
                  <a:gd name="T51" fmla="*/ 37 h 121"/>
                  <a:gd name="T52" fmla="*/ 40 w 74"/>
                  <a:gd name="T53" fmla="*/ 0 h 121"/>
                  <a:gd name="T54" fmla="*/ 39 w 74"/>
                  <a:gd name="T55" fmla="*/ 114 h 121"/>
                  <a:gd name="T56" fmla="*/ 6 w 74"/>
                  <a:gd name="T57" fmla="*/ 81 h 121"/>
                  <a:gd name="T58" fmla="*/ 6 w 74"/>
                  <a:gd name="T59" fmla="*/ 81 h 121"/>
                  <a:gd name="T60" fmla="*/ 43 w 74"/>
                  <a:gd name="T61" fmla="*/ 111 h 121"/>
                  <a:gd name="T62" fmla="*/ 59 w 74"/>
                  <a:gd name="T63" fmla="*/ 106 h 121"/>
                  <a:gd name="T64" fmla="*/ 39 w 74"/>
                  <a:gd name="T65" fmla="*/ 11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121">
                    <a:moveTo>
                      <a:pt x="40" y="0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44" y="27"/>
                      <a:pt x="47" y="30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53" y="37"/>
                      <a:pt x="60" y="39"/>
                      <a:pt x="66" y="41"/>
                    </a:cubicBezTo>
                    <a:cubicBezTo>
                      <a:pt x="67" y="41"/>
                      <a:pt x="68" y="42"/>
                      <a:pt x="68" y="43"/>
                    </a:cubicBezTo>
                    <a:cubicBezTo>
                      <a:pt x="69" y="43"/>
                      <a:pt x="69" y="44"/>
                      <a:pt x="68" y="45"/>
                    </a:cubicBezTo>
                    <a:cubicBezTo>
                      <a:pt x="68" y="47"/>
                      <a:pt x="66" y="47"/>
                      <a:pt x="64" y="47"/>
                    </a:cubicBezTo>
                    <a:cubicBezTo>
                      <a:pt x="59" y="45"/>
                      <a:pt x="53" y="43"/>
                      <a:pt x="47" y="4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52"/>
                      <a:pt x="42" y="56"/>
                      <a:pt x="37" y="56"/>
                    </a:cubicBezTo>
                    <a:cubicBezTo>
                      <a:pt x="32" y="56"/>
                      <a:pt x="28" y="52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1" y="43"/>
                      <a:pt x="15" y="45"/>
                      <a:pt x="10" y="47"/>
                    </a:cubicBezTo>
                    <a:cubicBezTo>
                      <a:pt x="8" y="47"/>
                      <a:pt x="6" y="47"/>
                      <a:pt x="6" y="45"/>
                    </a:cubicBezTo>
                    <a:cubicBezTo>
                      <a:pt x="5" y="44"/>
                      <a:pt x="6" y="43"/>
                      <a:pt x="6" y="43"/>
                    </a:cubicBezTo>
                    <a:cubicBezTo>
                      <a:pt x="6" y="42"/>
                      <a:pt x="7" y="41"/>
                      <a:pt x="8" y="41"/>
                    </a:cubicBezTo>
                    <a:cubicBezTo>
                      <a:pt x="14" y="39"/>
                      <a:pt x="21" y="37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0"/>
                      <a:pt x="30" y="27"/>
                      <a:pt x="34" y="2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2"/>
                      <a:pt x="0" y="18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105"/>
                      <a:pt x="17" y="121"/>
                      <a:pt x="37" y="121"/>
                    </a:cubicBezTo>
                    <a:cubicBezTo>
                      <a:pt x="57" y="121"/>
                      <a:pt x="74" y="105"/>
                      <a:pt x="74" y="84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18"/>
                      <a:pt x="59" y="2"/>
                      <a:pt x="40" y="0"/>
                    </a:cubicBezTo>
                    <a:close/>
                    <a:moveTo>
                      <a:pt x="39" y="114"/>
                    </a:moveTo>
                    <a:cubicBezTo>
                      <a:pt x="20" y="114"/>
                      <a:pt x="6" y="99"/>
                      <a:pt x="6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9" y="99"/>
                      <a:pt x="25" y="112"/>
                      <a:pt x="43" y="111"/>
                    </a:cubicBezTo>
                    <a:cubicBezTo>
                      <a:pt x="49" y="111"/>
                      <a:pt x="55" y="109"/>
                      <a:pt x="59" y="106"/>
                    </a:cubicBezTo>
                    <a:cubicBezTo>
                      <a:pt x="54" y="111"/>
                      <a:pt x="47" y="114"/>
                      <a:pt x="39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40" name="组合 139"/>
          <p:cNvGrpSpPr/>
          <p:nvPr/>
        </p:nvGrpSpPr>
        <p:grpSpPr>
          <a:xfrm>
            <a:off x="5155832" y="2766983"/>
            <a:ext cx="1673453" cy="1554163"/>
            <a:chOff x="5411106" y="3013528"/>
            <a:chExt cx="1673453" cy="1554163"/>
          </a:xfrm>
        </p:grpSpPr>
        <p:sp>
          <p:nvSpPr>
            <p:cNvPr id="141" name="矩形 140"/>
            <p:cNvSpPr/>
            <p:nvPr/>
          </p:nvSpPr>
          <p:spPr>
            <a:xfrm>
              <a:off x="5411106" y="3013528"/>
              <a:ext cx="1673453" cy="1554163"/>
            </a:xfrm>
            <a:prstGeom prst="rect">
              <a:avLst/>
            </a:prstGeom>
            <a:solidFill>
              <a:srgbClr val="5C5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142" name="组合 141"/>
            <p:cNvGrpSpPr/>
            <p:nvPr/>
          </p:nvGrpSpPr>
          <p:grpSpPr>
            <a:xfrm>
              <a:off x="5905961" y="3452044"/>
              <a:ext cx="803811" cy="530736"/>
              <a:chOff x="5842000" y="3514726"/>
              <a:chExt cx="579438" cy="382588"/>
            </a:xfrm>
          </p:grpSpPr>
          <p:sp>
            <p:nvSpPr>
              <p:cNvPr id="143" name="Freeform 14"/>
              <p:cNvSpPr/>
              <p:nvPr/>
            </p:nvSpPr>
            <p:spPr bwMode="auto">
              <a:xfrm>
                <a:off x="5929313" y="3514726"/>
                <a:ext cx="492125" cy="301625"/>
              </a:xfrm>
              <a:custGeom>
                <a:avLst/>
                <a:gdLst>
                  <a:gd name="T0" fmla="*/ 127 w 131"/>
                  <a:gd name="T1" fmla="*/ 0 h 79"/>
                  <a:gd name="T2" fmla="*/ 3 w 131"/>
                  <a:gd name="T3" fmla="*/ 0 h 79"/>
                  <a:gd name="T4" fmla="*/ 0 w 131"/>
                  <a:gd name="T5" fmla="*/ 4 h 79"/>
                  <a:gd name="T6" fmla="*/ 3 w 131"/>
                  <a:gd name="T7" fmla="*/ 7 h 79"/>
                  <a:gd name="T8" fmla="*/ 124 w 131"/>
                  <a:gd name="T9" fmla="*/ 7 h 79"/>
                  <a:gd name="T10" fmla="*/ 124 w 131"/>
                  <a:gd name="T11" fmla="*/ 75 h 79"/>
                  <a:gd name="T12" fmla="*/ 127 w 131"/>
                  <a:gd name="T13" fmla="*/ 79 h 79"/>
                  <a:gd name="T14" fmla="*/ 131 w 131"/>
                  <a:gd name="T15" fmla="*/ 75 h 79"/>
                  <a:gd name="T16" fmla="*/ 131 w 131"/>
                  <a:gd name="T17" fmla="*/ 4 h 79"/>
                  <a:gd name="T18" fmla="*/ 127 w 131"/>
                  <a:gd name="T1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9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24" y="75"/>
                      <a:pt x="124" y="75"/>
                      <a:pt x="124" y="75"/>
                    </a:cubicBezTo>
                    <a:cubicBezTo>
                      <a:pt x="124" y="77"/>
                      <a:pt x="125" y="79"/>
                      <a:pt x="127" y="79"/>
                    </a:cubicBezTo>
                    <a:cubicBezTo>
                      <a:pt x="129" y="79"/>
                      <a:pt x="131" y="77"/>
                      <a:pt x="131" y="75"/>
                    </a:cubicBezTo>
                    <a:cubicBezTo>
                      <a:pt x="131" y="4"/>
                      <a:pt x="131" y="4"/>
                      <a:pt x="131" y="4"/>
                    </a:cubicBezTo>
                    <a:cubicBezTo>
                      <a:pt x="131" y="2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4" name="Freeform 15"/>
              <p:cNvSpPr/>
              <p:nvPr/>
            </p:nvSpPr>
            <p:spPr bwMode="auto">
              <a:xfrm>
                <a:off x="5891213" y="3552826"/>
                <a:ext cx="493713" cy="298450"/>
              </a:xfrm>
              <a:custGeom>
                <a:avLst/>
                <a:gdLst>
                  <a:gd name="T0" fmla="*/ 127 w 131"/>
                  <a:gd name="T1" fmla="*/ 0 h 78"/>
                  <a:gd name="T2" fmla="*/ 3 w 131"/>
                  <a:gd name="T3" fmla="*/ 0 h 78"/>
                  <a:gd name="T4" fmla="*/ 0 w 131"/>
                  <a:gd name="T5" fmla="*/ 3 h 78"/>
                  <a:gd name="T6" fmla="*/ 3 w 131"/>
                  <a:gd name="T7" fmla="*/ 7 h 78"/>
                  <a:gd name="T8" fmla="*/ 123 w 131"/>
                  <a:gd name="T9" fmla="*/ 7 h 78"/>
                  <a:gd name="T10" fmla="*/ 123 w 131"/>
                  <a:gd name="T11" fmla="*/ 75 h 78"/>
                  <a:gd name="T12" fmla="*/ 127 w 131"/>
                  <a:gd name="T13" fmla="*/ 78 h 78"/>
                  <a:gd name="T14" fmla="*/ 131 w 131"/>
                  <a:gd name="T15" fmla="*/ 75 h 78"/>
                  <a:gd name="T16" fmla="*/ 131 w 131"/>
                  <a:gd name="T17" fmla="*/ 3 h 78"/>
                  <a:gd name="T18" fmla="*/ 127 w 131"/>
                  <a:gd name="T1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8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7"/>
                      <a:pt x="125" y="78"/>
                      <a:pt x="127" y="78"/>
                    </a:cubicBezTo>
                    <a:cubicBezTo>
                      <a:pt x="129" y="78"/>
                      <a:pt x="131" y="77"/>
                      <a:pt x="131" y="75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31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5" name="Freeform 16"/>
              <p:cNvSpPr>
                <a:spLocks noEditPoints="1"/>
              </p:cNvSpPr>
              <p:nvPr/>
            </p:nvSpPr>
            <p:spPr bwMode="auto">
              <a:xfrm>
                <a:off x="5842000" y="3587751"/>
                <a:ext cx="504825" cy="309563"/>
              </a:xfrm>
              <a:custGeom>
                <a:avLst/>
                <a:gdLst>
                  <a:gd name="T0" fmla="*/ 129 w 134"/>
                  <a:gd name="T1" fmla="*/ 0 h 81"/>
                  <a:gd name="T2" fmla="*/ 5 w 134"/>
                  <a:gd name="T3" fmla="*/ 0 h 81"/>
                  <a:gd name="T4" fmla="*/ 0 w 134"/>
                  <a:gd name="T5" fmla="*/ 5 h 81"/>
                  <a:gd name="T6" fmla="*/ 0 w 134"/>
                  <a:gd name="T7" fmla="*/ 76 h 81"/>
                  <a:gd name="T8" fmla="*/ 5 w 134"/>
                  <a:gd name="T9" fmla="*/ 81 h 81"/>
                  <a:gd name="T10" fmla="*/ 129 w 134"/>
                  <a:gd name="T11" fmla="*/ 81 h 81"/>
                  <a:gd name="T12" fmla="*/ 134 w 134"/>
                  <a:gd name="T13" fmla="*/ 76 h 81"/>
                  <a:gd name="T14" fmla="*/ 134 w 134"/>
                  <a:gd name="T15" fmla="*/ 5 h 81"/>
                  <a:gd name="T16" fmla="*/ 129 w 134"/>
                  <a:gd name="T17" fmla="*/ 0 h 81"/>
                  <a:gd name="T18" fmla="*/ 124 w 134"/>
                  <a:gd name="T19" fmla="*/ 72 h 81"/>
                  <a:gd name="T20" fmla="*/ 10 w 134"/>
                  <a:gd name="T21" fmla="*/ 72 h 81"/>
                  <a:gd name="T22" fmla="*/ 10 w 134"/>
                  <a:gd name="T23" fmla="*/ 10 h 81"/>
                  <a:gd name="T24" fmla="*/ 124 w 134"/>
                  <a:gd name="T25" fmla="*/ 10 h 81"/>
                  <a:gd name="T26" fmla="*/ 124 w 134"/>
                  <a:gd name="T27" fmla="*/ 7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81">
                    <a:moveTo>
                      <a:pt x="12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2" y="81"/>
                      <a:pt x="5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31" y="81"/>
                      <a:pt x="134" y="79"/>
                      <a:pt x="134" y="76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2"/>
                      <a:pt x="131" y="0"/>
                      <a:pt x="129" y="0"/>
                    </a:cubicBezTo>
                    <a:close/>
                    <a:moveTo>
                      <a:pt x="124" y="72"/>
                    </a:move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4" y="10"/>
                      <a:pt x="124" y="10"/>
                      <a:pt x="124" y="10"/>
                    </a:cubicBezTo>
                    <a:lnTo>
                      <a:pt x="124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6" name="Freeform 17"/>
              <p:cNvSpPr/>
              <p:nvPr/>
            </p:nvSpPr>
            <p:spPr bwMode="auto">
              <a:xfrm>
                <a:off x="6061075" y="3683001"/>
                <a:ext cx="66675" cy="122238"/>
              </a:xfrm>
              <a:custGeom>
                <a:avLst/>
                <a:gdLst>
                  <a:gd name="T0" fmla="*/ 8 w 18"/>
                  <a:gd name="T1" fmla="*/ 23 h 32"/>
                  <a:gd name="T2" fmla="*/ 1 w 18"/>
                  <a:gd name="T3" fmla="*/ 22 h 32"/>
                  <a:gd name="T4" fmla="*/ 0 w 18"/>
                  <a:gd name="T5" fmla="*/ 26 h 32"/>
                  <a:gd name="T6" fmla="*/ 7 w 18"/>
                  <a:gd name="T7" fmla="*/ 28 h 32"/>
                  <a:gd name="T8" fmla="*/ 7 w 18"/>
                  <a:gd name="T9" fmla="*/ 32 h 32"/>
                  <a:gd name="T10" fmla="*/ 11 w 18"/>
                  <a:gd name="T11" fmla="*/ 32 h 32"/>
                  <a:gd name="T12" fmla="*/ 11 w 18"/>
                  <a:gd name="T13" fmla="*/ 28 h 32"/>
                  <a:gd name="T14" fmla="*/ 18 w 18"/>
                  <a:gd name="T15" fmla="*/ 20 h 32"/>
                  <a:gd name="T16" fmla="*/ 11 w 18"/>
                  <a:gd name="T17" fmla="*/ 13 h 32"/>
                  <a:gd name="T18" fmla="*/ 6 w 18"/>
                  <a:gd name="T19" fmla="*/ 10 h 32"/>
                  <a:gd name="T20" fmla="*/ 10 w 18"/>
                  <a:gd name="T21" fmla="*/ 8 h 32"/>
                  <a:gd name="T22" fmla="*/ 15 w 18"/>
                  <a:gd name="T23" fmla="*/ 9 h 32"/>
                  <a:gd name="T24" fmla="*/ 17 w 18"/>
                  <a:gd name="T25" fmla="*/ 5 h 32"/>
                  <a:gd name="T26" fmla="*/ 11 w 18"/>
                  <a:gd name="T27" fmla="*/ 3 h 32"/>
                  <a:gd name="T28" fmla="*/ 11 w 18"/>
                  <a:gd name="T29" fmla="*/ 0 h 32"/>
                  <a:gd name="T30" fmla="*/ 7 w 18"/>
                  <a:gd name="T31" fmla="*/ 0 h 32"/>
                  <a:gd name="T32" fmla="*/ 7 w 18"/>
                  <a:gd name="T33" fmla="*/ 4 h 32"/>
                  <a:gd name="T34" fmla="*/ 0 w 18"/>
                  <a:gd name="T35" fmla="*/ 10 h 32"/>
                  <a:gd name="T36" fmla="*/ 7 w 18"/>
                  <a:gd name="T37" fmla="*/ 18 h 32"/>
                  <a:gd name="T38" fmla="*/ 12 w 18"/>
                  <a:gd name="T39" fmla="*/ 21 h 32"/>
                  <a:gd name="T40" fmla="*/ 8 w 18"/>
                  <a:gd name="T41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32">
                    <a:moveTo>
                      <a:pt x="8" y="23"/>
                    </a:moveTo>
                    <a:cubicBezTo>
                      <a:pt x="5" y="23"/>
                      <a:pt x="3" y="23"/>
                      <a:pt x="1" y="2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" y="27"/>
                      <a:pt x="4" y="28"/>
                      <a:pt x="7" y="2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5" y="27"/>
                      <a:pt x="18" y="24"/>
                      <a:pt x="18" y="20"/>
                    </a:cubicBezTo>
                    <a:cubicBezTo>
                      <a:pt x="18" y="17"/>
                      <a:pt x="16" y="15"/>
                      <a:pt x="11" y="13"/>
                    </a:cubicBezTo>
                    <a:cubicBezTo>
                      <a:pt x="8" y="12"/>
                      <a:pt x="6" y="11"/>
                      <a:pt x="6" y="10"/>
                    </a:cubicBezTo>
                    <a:cubicBezTo>
                      <a:pt x="6" y="9"/>
                      <a:pt x="7" y="8"/>
                      <a:pt x="10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3" y="4"/>
                      <a:pt x="0" y="7"/>
                      <a:pt x="0" y="10"/>
                    </a:cubicBezTo>
                    <a:cubicBezTo>
                      <a:pt x="0" y="14"/>
                      <a:pt x="3" y="16"/>
                      <a:pt x="7" y="18"/>
                    </a:cubicBezTo>
                    <a:cubicBezTo>
                      <a:pt x="10" y="19"/>
                      <a:pt x="12" y="20"/>
                      <a:pt x="12" y="21"/>
                    </a:cubicBezTo>
                    <a:cubicBezTo>
                      <a:pt x="12" y="23"/>
                      <a:pt x="10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7" name="Oval 18"/>
              <p:cNvSpPr>
                <a:spLocks noChangeArrowheads="1"/>
              </p:cNvSpPr>
              <p:nvPr/>
            </p:nvSpPr>
            <p:spPr bwMode="auto">
              <a:xfrm>
                <a:off x="6199188" y="3721101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8" name="Oval 19"/>
              <p:cNvSpPr>
                <a:spLocks noChangeArrowheads="1"/>
              </p:cNvSpPr>
              <p:nvPr/>
            </p:nvSpPr>
            <p:spPr bwMode="auto">
              <a:xfrm>
                <a:off x="5946775" y="3721101"/>
                <a:ext cx="42863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9" name="Freeform 20"/>
              <p:cNvSpPr>
                <a:spLocks noEditPoints="1"/>
              </p:cNvSpPr>
              <p:nvPr/>
            </p:nvSpPr>
            <p:spPr bwMode="auto">
              <a:xfrm>
                <a:off x="5891213" y="3636963"/>
                <a:ext cx="406400" cy="211138"/>
              </a:xfrm>
              <a:custGeom>
                <a:avLst/>
                <a:gdLst>
                  <a:gd name="T0" fmla="*/ 2 w 108"/>
                  <a:gd name="T1" fmla="*/ 48 h 55"/>
                  <a:gd name="T2" fmla="*/ 8 w 108"/>
                  <a:gd name="T3" fmla="*/ 53 h 55"/>
                  <a:gd name="T4" fmla="*/ 8 w 108"/>
                  <a:gd name="T5" fmla="*/ 54 h 55"/>
                  <a:gd name="T6" fmla="*/ 9 w 108"/>
                  <a:gd name="T7" fmla="*/ 55 h 55"/>
                  <a:gd name="T8" fmla="*/ 10 w 108"/>
                  <a:gd name="T9" fmla="*/ 55 h 55"/>
                  <a:gd name="T10" fmla="*/ 98 w 108"/>
                  <a:gd name="T11" fmla="*/ 55 h 55"/>
                  <a:gd name="T12" fmla="*/ 99 w 108"/>
                  <a:gd name="T13" fmla="*/ 55 h 55"/>
                  <a:gd name="T14" fmla="*/ 100 w 108"/>
                  <a:gd name="T15" fmla="*/ 53 h 55"/>
                  <a:gd name="T16" fmla="*/ 105 w 108"/>
                  <a:gd name="T17" fmla="*/ 48 h 55"/>
                  <a:gd name="T18" fmla="*/ 106 w 108"/>
                  <a:gd name="T19" fmla="*/ 48 h 55"/>
                  <a:gd name="T20" fmla="*/ 107 w 108"/>
                  <a:gd name="T21" fmla="*/ 47 h 55"/>
                  <a:gd name="T22" fmla="*/ 108 w 108"/>
                  <a:gd name="T23" fmla="*/ 46 h 55"/>
                  <a:gd name="T24" fmla="*/ 108 w 108"/>
                  <a:gd name="T25" fmla="*/ 9 h 55"/>
                  <a:gd name="T26" fmla="*/ 107 w 108"/>
                  <a:gd name="T27" fmla="*/ 8 h 55"/>
                  <a:gd name="T28" fmla="*/ 106 w 108"/>
                  <a:gd name="T29" fmla="*/ 8 h 55"/>
                  <a:gd name="T30" fmla="*/ 100 w 108"/>
                  <a:gd name="T31" fmla="*/ 2 h 55"/>
                  <a:gd name="T32" fmla="*/ 98 w 108"/>
                  <a:gd name="T33" fmla="*/ 2 h 55"/>
                  <a:gd name="T34" fmla="*/ 100 w 108"/>
                  <a:gd name="T35" fmla="*/ 2 h 55"/>
                  <a:gd name="T36" fmla="*/ 99 w 108"/>
                  <a:gd name="T37" fmla="*/ 1 h 55"/>
                  <a:gd name="T38" fmla="*/ 98 w 108"/>
                  <a:gd name="T39" fmla="*/ 0 h 55"/>
                  <a:gd name="T40" fmla="*/ 10 w 108"/>
                  <a:gd name="T41" fmla="*/ 0 h 55"/>
                  <a:gd name="T42" fmla="*/ 9 w 108"/>
                  <a:gd name="T43" fmla="*/ 1 h 55"/>
                  <a:gd name="T44" fmla="*/ 8 w 108"/>
                  <a:gd name="T45" fmla="*/ 2 h 55"/>
                  <a:gd name="T46" fmla="*/ 2 w 108"/>
                  <a:gd name="T47" fmla="*/ 8 h 55"/>
                  <a:gd name="T48" fmla="*/ 1 w 108"/>
                  <a:gd name="T49" fmla="*/ 8 h 55"/>
                  <a:gd name="T50" fmla="*/ 0 w 108"/>
                  <a:gd name="T51" fmla="*/ 9 h 55"/>
                  <a:gd name="T52" fmla="*/ 0 w 108"/>
                  <a:gd name="T53" fmla="*/ 46 h 55"/>
                  <a:gd name="T54" fmla="*/ 1 w 108"/>
                  <a:gd name="T55" fmla="*/ 47 h 55"/>
                  <a:gd name="T56" fmla="*/ 2 w 108"/>
                  <a:gd name="T57" fmla="*/ 48 h 55"/>
                  <a:gd name="T58" fmla="*/ 88 w 108"/>
                  <a:gd name="T59" fmla="*/ 19 h 55"/>
                  <a:gd name="T60" fmla="*/ 96 w 108"/>
                  <a:gd name="T61" fmla="*/ 28 h 55"/>
                  <a:gd name="T62" fmla="*/ 88 w 108"/>
                  <a:gd name="T63" fmla="*/ 36 h 55"/>
                  <a:gd name="T64" fmla="*/ 79 w 108"/>
                  <a:gd name="T65" fmla="*/ 28 h 55"/>
                  <a:gd name="T66" fmla="*/ 88 w 108"/>
                  <a:gd name="T67" fmla="*/ 19 h 55"/>
                  <a:gd name="T68" fmla="*/ 54 w 108"/>
                  <a:gd name="T69" fmla="*/ 7 h 55"/>
                  <a:gd name="T70" fmla="*/ 75 w 108"/>
                  <a:gd name="T71" fmla="*/ 28 h 55"/>
                  <a:gd name="T72" fmla="*/ 54 w 108"/>
                  <a:gd name="T73" fmla="*/ 48 h 55"/>
                  <a:gd name="T74" fmla="*/ 33 w 108"/>
                  <a:gd name="T75" fmla="*/ 28 h 55"/>
                  <a:gd name="T76" fmla="*/ 54 w 108"/>
                  <a:gd name="T77" fmla="*/ 7 h 55"/>
                  <a:gd name="T78" fmla="*/ 20 w 108"/>
                  <a:gd name="T79" fmla="*/ 19 h 55"/>
                  <a:gd name="T80" fmla="*/ 29 w 108"/>
                  <a:gd name="T81" fmla="*/ 28 h 55"/>
                  <a:gd name="T82" fmla="*/ 20 w 108"/>
                  <a:gd name="T83" fmla="*/ 36 h 55"/>
                  <a:gd name="T84" fmla="*/ 12 w 108"/>
                  <a:gd name="T85" fmla="*/ 28 h 55"/>
                  <a:gd name="T86" fmla="*/ 20 w 108"/>
                  <a:gd name="T87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8" h="55">
                    <a:moveTo>
                      <a:pt x="2" y="48"/>
                    </a:moveTo>
                    <a:cubicBezTo>
                      <a:pt x="5" y="47"/>
                      <a:pt x="8" y="50"/>
                      <a:pt x="8" y="53"/>
                    </a:cubicBezTo>
                    <a:cubicBezTo>
                      <a:pt x="8" y="53"/>
                      <a:pt x="8" y="54"/>
                      <a:pt x="8" y="54"/>
                    </a:cubicBezTo>
                    <a:cubicBezTo>
                      <a:pt x="8" y="54"/>
                      <a:pt x="8" y="55"/>
                      <a:pt x="9" y="55"/>
                    </a:cubicBezTo>
                    <a:cubicBezTo>
                      <a:pt x="9" y="55"/>
                      <a:pt x="9" y="55"/>
                      <a:pt x="10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4"/>
                      <a:pt x="100" y="54"/>
                      <a:pt x="100" y="53"/>
                    </a:cubicBezTo>
                    <a:cubicBezTo>
                      <a:pt x="100" y="50"/>
                      <a:pt x="102" y="48"/>
                      <a:pt x="105" y="48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107" y="48"/>
                      <a:pt x="107" y="48"/>
                      <a:pt x="107" y="47"/>
                    </a:cubicBezTo>
                    <a:cubicBezTo>
                      <a:pt x="108" y="47"/>
                      <a:pt x="108" y="47"/>
                      <a:pt x="108" y="46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9"/>
                      <a:pt x="108" y="8"/>
                      <a:pt x="107" y="8"/>
                    </a:cubicBezTo>
                    <a:cubicBezTo>
                      <a:pt x="107" y="8"/>
                      <a:pt x="107" y="8"/>
                      <a:pt x="106" y="8"/>
                    </a:cubicBezTo>
                    <a:cubicBezTo>
                      <a:pt x="103" y="8"/>
                      <a:pt x="100" y="6"/>
                      <a:pt x="100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1"/>
                      <a:pt x="100" y="1"/>
                      <a:pt x="99" y="1"/>
                    </a:cubicBezTo>
                    <a:cubicBezTo>
                      <a:pt x="99" y="0"/>
                      <a:pt x="99" y="0"/>
                      <a:pt x="9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6"/>
                      <a:pt x="5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1" y="47"/>
                    </a:cubicBezTo>
                    <a:cubicBezTo>
                      <a:pt x="1" y="48"/>
                      <a:pt x="1" y="48"/>
                      <a:pt x="2" y="48"/>
                    </a:cubicBezTo>
                    <a:close/>
                    <a:moveTo>
                      <a:pt x="88" y="19"/>
                    </a:moveTo>
                    <a:cubicBezTo>
                      <a:pt x="92" y="19"/>
                      <a:pt x="96" y="23"/>
                      <a:pt x="96" y="28"/>
                    </a:cubicBezTo>
                    <a:cubicBezTo>
                      <a:pt x="96" y="32"/>
                      <a:pt x="92" y="36"/>
                      <a:pt x="88" y="36"/>
                    </a:cubicBezTo>
                    <a:cubicBezTo>
                      <a:pt x="83" y="36"/>
                      <a:pt x="79" y="32"/>
                      <a:pt x="79" y="28"/>
                    </a:cubicBezTo>
                    <a:cubicBezTo>
                      <a:pt x="79" y="23"/>
                      <a:pt x="83" y="19"/>
                      <a:pt x="88" y="19"/>
                    </a:cubicBezTo>
                    <a:close/>
                    <a:moveTo>
                      <a:pt x="54" y="7"/>
                    </a:moveTo>
                    <a:cubicBezTo>
                      <a:pt x="65" y="7"/>
                      <a:pt x="75" y="16"/>
                      <a:pt x="75" y="28"/>
                    </a:cubicBezTo>
                    <a:cubicBezTo>
                      <a:pt x="75" y="39"/>
                      <a:pt x="65" y="48"/>
                      <a:pt x="54" y="48"/>
                    </a:cubicBezTo>
                    <a:cubicBezTo>
                      <a:pt x="42" y="48"/>
                      <a:pt x="33" y="39"/>
                      <a:pt x="33" y="28"/>
                    </a:cubicBezTo>
                    <a:cubicBezTo>
                      <a:pt x="33" y="16"/>
                      <a:pt x="42" y="7"/>
                      <a:pt x="54" y="7"/>
                    </a:cubicBezTo>
                    <a:close/>
                    <a:moveTo>
                      <a:pt x="20" y="19"/>
                    </a:moveTo>
                    <a:cubicBezTo>
                      <a:pt x="25" y="19"/>
                      <a:pt x="29" y="23"/>
                      <a:pt x="29" y="28"/>
                    </a:cubicBezTo>
                    <a:cubicBezTo>
                      <a:pt x="29" y="32"/>
                      <a:pt x="25" y="36"/>
                      <a:pt x="20" y="36"/>
                    </a:cubicBezTo>
                    <a:cubicBezTo>
                      <a:pt x="16" y="36"/>
                      <a:pt x="12" y="32"/>
                      <a:pt x="12" y="28"/>
                    </a:cubicBezTo>
                    <a:cubicBezTo>
                      <a:pt x="12" y="23"/>
                      <a:pt x="16" y="19"/>
                      <a:pt x="2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150" name="组合 149"/>
          <p:cNvGrpSpPr/>
          <p:nvPr/>
        </p:nvGrpSpPr>
        <p:grpSpPr>
          <a:xfrm>
            <a:off x="6885840" y="2766983"/>
            <a:ext cx="1673453" cy="1554163"/>
            <a:chOff x="7141114" y="3013528"/>
            <a:chExt cx="1673453" cy="1554163"/>
          </a:xfrm>
        </p:grpSpPr>
        <p:sp>
          <p:nvSpPr>
            <p:cNvPr id="151" name="矩形 150"/>
            <p:cNvSpPr/>
            <p:nvPr/>
          </p:nvSpPr>
          <p:spPr>
            <a:xfrm>
              <a:off x="7141114" y="3013528"/>
              <a:ext cx="1673453" cy="1554163"/>
            </a:xfrm>
            <a:prstGeom prst="rect">
              <a:avLst/>
            </a:prstGeom>
            <a:solidFill>
              <a:srgbClr val="F85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152" name="组合 151"/>
            <p:cNvGrpSpPr/>
            <p:nvPr/>
          </p:nvGrpSpPr>
          <p:grpSpPr>
            <a:xfrm>
              <a:off x="7645815" y="3281445"/>
              <a:ext cx="702250" cy="702250"/>
              <a:chOff x="8051800" y="3355389"/>
              <a:chExt cx="546100" cy="546100"/>
            </a:xfrm>
          </p:grpSpPr>
          <p:sp>
            <p:nvSpPr>
              <p:cNvPr id="153" name="Freeform 21"/>
              <p:cNvSpPr>
                <a:spLocks noEditPoints="1"/>
              </p:cNvSpPr>
              <p:nvPr/>
            </p:nvSpPr>
            <p:spPr bwMode="auto">
              <a:xfrm>
                <a:off x="8386763" y="3548063"/>
                <a:ext cx="71438" cy="69850"/>
              </a:xfrm>
              <a:custGeom>
                <a:avLst/>
                <a:gdLst>
                  <a:gd name="T0" fmla="*/ 9 w 19"/>
                  <a:gd name="T1" fmla="*/ 18 h 18"/>
                  <a:gd name="T2" fmla="*/ 13 w 19"/>
                  <a:gd name="T3" fmla="*/ 17 h 18"/>
                  <a:gd name="T4" fmla="*/ 16 w 19"/>
                  <a:gd name="T5" fmla="*/ 5 h 18"/>
                  <a:gd name="T6" fmla="*/ 5 w 19"/>
                  <a:gd name="T7" fmla="*/ 2 h 18"/>
                  <a:gd name="T8" fmla="*/ 1 w 19"/>
                  <a:gd name="T9" fmla="*/ 7 h 18"/>
                  <a:gd name="T10" fmla="*/ 1 w 19"/>
                  <a:gd name="T11" fmla="*/ 14 h 18"/>
                  <a:gd name="T12" fmla="*/ 9 w 19"/>
                  <a:gd name="T13" fmla="*/ 18 h 18"/>
                  <a:gd name="T14" fmla="*/ 3 w 19"/>
                  <a:gd name="T15" fmla="*/ 8 h 18"/>
                  <a:gd name="T16" fmla="*/ 6 w 19"/>
                  <a:gd name="T17" fmla="*/ 5 h 18"/>
                  <a:gd name="T18" fmla="*/ 9 w 19"/>
                  <a:gd name="T19" fmla="*/ 4 h 18"/>
                  <a:gd name="T20" fmla="*/ 14 w 19"/>
                  <a:gd name="T21" fmla="*/ 7 h 18"/>
                  <a:gd name="T22" fmla="*/ 12 w 19"/>
                  <a:gd name="T23" fmla="*/ 14 h 18"/>
                  <a:gd name="T24" fmla="*/ 4 w 19"/>
                  <a:gd name="T25" fmla="*/ 12 h 18"/>
                  <a:gd name="T26" fmla="*/ 3 w 19"/>
                  <a:gd name="T2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0" y="18"/>
                      <a:pt x="12" y="18"/>
                      <a:pt x="13" y="17"/>
                    </a:cubicBezTo>
                    <a:cubicBezTo>
                      <a:pt x="17" y="15"/>
                      <a:pt x="19" y="9"/>
                      <a:pt x="16" y="5"/>
                    </a:cubicBezTo>
                    <a:cubicBezTo>
                      <a:pt x="14" y="1"/>
                      <a:pt x="9" y="0"/>
                      <a:pt x="5" y="2"/>
                    </a:cubicBezTo>
                    <a:cubicBezTo>
                      <a:pt x="3" y="3"/>
                      <a:pt x="1" y="5"/>
                      <a:pt x="1" y="7"/>
                    </a:cubicBezTo>
                    <a:cubicBezTo>
                      <a:pt x="0" y="9"/>
                      <a:pt x="0" y="12"/>
                      <a:pt x="1" y="14"/>
                    </a:cubicBezTo>
                    <a:cubicBezTo>
                      <a:pt x="3" y="16"/>
                      <a:pt x="6" y="18"/>
                      <a:pt x="9" y="18"/>
                    </a:cubicBezTo>
                    <a:close/>
                    <a:moveTo>
                      <a:pt x="3" y="8"/>
                    </a:moveTo>
                    <a:cubicBezTo>
                      <a:pt x="4" y="7"/>
                      <a:pt x="5" y="5"/>
                      <a:pt x="6" y="5"/>
                    </a:cubicBezTo>
                    <a:cubicBezTo>
                      <a:pt x="7" y="4"/>
                      <a:pt x="8" y="4"/>
                      <a:pt x="9" y="4"/>
                    </a:cubicBezTo>
                    <a:cubicBezTo>
                      <a:pt x="11" y="4"/>
                      <a:pt x="13" y="5"/>
                      <a:pt x="14" y="7"/>
                    </a:cubicBezTo>
                    <a:cubicBezTo>
                      <a:pt x="15" y="9"/>
                      <a:pt x="14" y="13"/>
                      <a:pt x="12" y="14"/>
                    </a:cubicBezTo>
                    <a:cubicBezTo>
                      <a:pt x="9" y="16"/>
                      <a:pt x="5" y="15"/>
                      <a:pt x="4" y="12"/>
                    </a:cubicBezTo>
                    <a:cubicBezTo>
                      <a:pt x="3" y="11"/>
                      <a:pt x="3" y="9"/>
                      <a:pt x="3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4" name="Freeform 22"/>
              <p:cNvSpPr>
                <a:spLocks noEditPoints="1"/>
              </p:cNvSpPr>
              <p:nvPr/>
            </p:nvSpPr>
            <p:spPr bwMode="auto">
              <a:xfrm>
                <a:off x="8051800" y="3355389"/>
                <a:ext cx="546100" cy="546100"/>
              </a:xfrm>
              <a:custGeom>
                <a:avLst/>
                <a:gdLst>
                  <a:gd name="T0" fmla="*/ 22 w 145"/>
                  <a:gd name="T1" fmla="*/ 47 h 143"/>
                  <a:gd name="T2" fmla="*/ 100 w 145"/>
                  <a:gd name="T3" fmla="*/ 143 h 143"/>
                  <a:gd name="T4" fmla="*/ 143 w 145"/>
                  <a:gd name="T5" fmla="*/ 71 h 143"/>
                  <a:gd name="T6" fmla="*/ 104 w 145"/>
                  <a:gd name="T7" fmla="*/ 27 h 143"/>
                  <a:gd name="T8" fmla="*/ 100 w 145"/>
                  <a:gd name="T9" fmla="*/ 61 h 143"/>
                  <a:gd name="T10" fmla="*/ 42 w 145"/>
                  <a:gd name="T11" fmla="*/ 61 h 143"/>
                  <a:gd name="T12" fmla="*/ 91 w 145"/>
                  <a:gd name="T13" fmla="*/ 75 h 143"/>
                  <a:gd name="T14" fmla="*/ 92 w 145"/>
                  <a:gd name="T15" fmla="*/ 79 h 143"/>
                  <a:gd name="T16" fmla="*/ 94 w 145"/>
                  <a:gd name="T17" fmla="*/ 120 h 143"/>
                  <a:gd name="T18" fmla="*/ 93 w 145"/>
                  <a:gd name="T19" fmla="*/ 128 h 143"/>
                  <a:gd name="T20" fmla="*/ 19 w 145"/>
                  <a:gd name="T21" fmla="*/ 91 h 143"/>
                  <a:gd name="T22" fmla="*/ 17 w 145"/>
                  <a:gd name="T23" fmla="*/ 76 h 143"/>
                  <a:gd name="T24" fmla="*/ 20 w 145"/>
                  <a:gd name="T25" fmla="*/ 80 h 143"/>
                  <a:gd name="T26" fmla="*/ 20 w 145"/>
                  <a:gd name="T27" fmla="*/ 99 h 143"/>
                  <a:gd name="T28" fmla="*/ 19 w 145"/>
                  <a:gd name="T29" fmla="*/ 102 h 143"/>
                  <a:gd name="T30" fmla="*/ 17 w 145"/>
                  <a:gd name="T31" fmla="*/ 104 h 143"/>
                  <a:gd name="T32" fmla="*/ 19 w 145"/>
                  <a:gd name="T33" fmla="*/ 119 h 143"/>
                  <a:gd name="T34" fmla="*/ 20 w 145"/>
                  <a:gd name="T35" fmla="*/ 123 h 143"/>
                  <a:gd name="T36" fmla="*/ 19 w 145"/>
                  <a:gd name="T37" fmla="*/ 129 h 143"/>
                  <a:gd name="T38" fmla="*/ 72 w 145"/>
                  <a:gd name="T39" fmla="*/ 77 h 143"/>
                  <a:gd name="T40" fmla="*/ 77 w 145"/>
                  <a:gd name="T41" fmla="*/ 77 h 143"/>
                  <a:gd name="T42" fmla="*/ 73 w 145"/>
                  <a:gd name="T43" fmla="*/ 127 h 143"/>
                  <a:gd name="T44" fmla="*/ 65 w 145"/>
                  <a:gd name="T45" fmla="*/ 129 h 143"/>
                  <a:gd name="T46" fmla="*/ 67 w 145"/>
                  <a:gd name="T47" fmla="*/ 77 h 143"/>
                  <a:gd name="T48" fmla="*/ 69 w 145"/>
                  <a:gd name="T49" fmla="*/ 76 h 143"/>
                  <a:gd name="T50" fmla="*/ 54 w 145"/>
                  <a:gd name="T51" fmla="*/ 127 h 143"/>
                  <a:gd name="T52" fmla="*/ 53 w 145"/>
                  <a:gd name="T53" fmla="*/ 77 h 143"/>
                  <a:gd name="T54" fmla="*/ 58 w 145"/>
                  <a:gd name="T55" fmla="*/ 77 h 143"/>
                  <a:gd name="T56" fmla="*/ 46 w 145"/>
                  <a:gd name="T57" fmla="*/ 126 h 143"/>
                  <a:gd name="T58" fmla="*/ 42 w 145"/>
                  <a:gd name="T59" fmla="*/ 76 h 143"/>
                  <a:gd name="T60" fmla="*/ 43 w 145"/>
                  <a:gd name="T61" fmla="*/ 127 h 143"/>
                  <a:gd name="T62" fmla="*/ 41 w 145"/>
                  <a:gd name="T63" fmla="*/ 126 h 143"/>
                  <a:gd name="T64" fmla="*/ 84 w 145"/>
                  <a:gd name="T65" fmla="*/ 126 h 143"/>
                  <a:gd name="T66" fmla="*/ 80 w 145"/>
                  <a:gd name="T67" fmla="*/ 76 h 143"/>
                  <a:gd name="T68" fmla="*/ 82 w 145"/>
                  <a:gd name="T69" fmla="*/ 77 h 143"/>
                  <a:gd name="T70" fmla="*/ 64 w 145"/>
                  <a:gd name="T71" fmla="*/ 56 h 143"/>
                  <a:gd name="T72" fmla="*/ 59 w 145"/>
                  <a:gd name="T73" fmla="*/ 61 h 143"/>
                  <a:gd name="T74" fmla="*/ 34 w 145"/>
                  <a:gd name="T75" fmla="*/ 75 h 143"/>
                  <a:gd name="T76" fmla="*/ 27 w 145"/>
                  <a:gd name="T77" fmla="*/ 129 h 143"/>
                  <a:gd name="T78" fmla="*/ 29 w 145"/>
                  <a:gd name="T79" fmla="*/ 77 h 143"/>
                  <a:gd name="T80" fmla="*/ 31 w 145"/>
                  <a:gd name="T81" fmla="*/ 76 h 143"/>
                  <a:gd name="T82" fmla="*/ 12 w 145"/>
                  <a:gd name="T83" fmla="*/ 59 h 143"/>
                  <a:gd name="T84" fmla="*/ 110 w 145"/>
                  <a:gd name="T85" fmla="*/ 112 h 143"/>
                  <a:gd name="T86" fmla="*/ 92 w 145"/>
                  <a:gd name="T87" fmla="*/ 117 h 143"/>
                  <a:gd name="T88" fmla="*/ 89 w 145"/>
                  <a:gd name="T89" fmla="*/ 85 h 143"/>
                  <a:gd name="T90" fmla="*/ 110 w 145"/>
                  <a:gd name="T91" fmla="*/ 82 h 143"/>
                  <a:gd name="T92" fmla="*/ 117 w 145"/>
                  <a:gd name="T93" fmla="*/ 87 h 143"/>
                  <a:gd name="T94" fmla="*/ 97 w 145"/>
                  <a:gd name="T95" fmla="*/ 108 h 143"/>
                  <a:gd name="T96" fmla="*/ 103 w 145"/>
                  <a:gd name="T97" fmla="*/ 97 h 143"/>
                  <a:gd name="T98" fmla="*/ 112 w 145"/>
                  <a:gd name="T99" fmla="*/ 78 h 143"/>
                  <a:gd name="T100" fmla="*/ 123 w 145"/>
                  <a:gd name="T101" fmla="*/ 59 h 143"/>
                  <a:gd name="T102" fmla="*/ 105 w 145"/>
                  <a:gd name="T103" fmla="*/ 24 h 143"/>
                  <a:gd name="T104" fmla="*/ 94 w 145"/>
                  <a:gd name="T105" fmla="*/ 23 h 143"/>
                  <a:gd name="T106" fmla="*/ 38 w 145"/>
                  <a:gd name="T107" fmla="*/ 54 h 143"/>
                  <a:gd name="T108" fmla="*/ 103 w 145"/>
                  <a:gd name="T109" fmla="*/ 1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5" h="143">
                    <a:moveTo>
                      <a:pt x="144" y="65"/>
                    </a:moveTo>
                    <a:cubicBezTo>
                      <a:pt x="109" y="3"/>
                      <a:pt x="109" y="3"/>
                      <a:pt x="109" y="3"/>
                    </a:cubicBezTo>
                    <a:cubicBezTo>
                      <a:pt x="107" y="1"/>
                      <a:pt x="104" y="0"/>
                      <a:pt x="102" y="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1" y="47"/>
                      <a:pt x="12" y="47"/>
                      <a:pt x="5" y="52"/>
                    </a:cubicBezTo>
                    <a:cubicBezTo>
                      <a:pt x="2" y="56"/>
                      <a:pt x="0" y="60"/>
                      <a:pt x="0" y="6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1"/>
                      <a:pt x="2" y="143"/>
                      <a:pt x="5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4" y="143"/>
                      <a:pt x="107" y="141"/>
                      <a:pt x="110" y="138"/>
                    </a:cubicBezTo>
                    <a:cubicBezTo>
                      <a:pt x="120" y="136"/>
                      <a:pt x="127" y="128"/>
                      <a:pt x="127" y="118"/>
                    </a:cubicBezTo>
                    <a:cubicBezTo>
                      <a:pt x="127" y="117"/>
                      <a:pt x="127" y="117"/>
                      <a:pt x="127" y="117"/>
                    </a:cubicBezTo>
                    <a:cubicBezTo>
                      <a:pt x="127" y="80"/>
                      <a:pt x="127" y="80"/>
                      <a:pt x="127" y="80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4" y="70"/>
                      <a:pt x="145" y="69"/>
                      <a:pt x="145" y="68"/>
                    </a:cubicBezTo>
                    <a:cubicBezTo>
                      <a:pt x="145" y="67"/>
                      <a:pt x="145" y="66"/>
                      <a:pt x="144" y="65"/>
                    </a:cubicBezTo>
                    <a:close/>
                    <a:moveTo>
                      <a:pt x="41" y="55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6" y="28"/>
                      <a:pt x="101" y="29"/>
                      <a:pt x="104" y="27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18" y="59"/>
                      <a:pt x="117" y="63"/>
                      <a:pt x="118" y="67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2"/>
                      <a:pt x="112" y="72"/>
                    </a:cubicBezTo>
                    <a:cubicBezTo>
                      <a:pt x="112" y="66"/>
                      <a:pt x="107" y="61"/>
                      <a:pt x="100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59"/>
                      <a:pt x="87" y="58"/>
                      <a:pt x="87" y="57"/>
                    </a:cubicBezTo>
                    <a:cubicBezTo>
                      <a:pt x="81" y="47"/>
                      <a:pt x="68" y="44"/>
                      <a:pt x="58" y="50"/>
                    </a:cubicBezTo>
                    <a:cubicBezTo>
                      <a:pt x="54" y="52"/>
                      <a:pt x="51" y="56"/>
                      <a:pt x="49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59"/>
                      <a:pt x="42" y="57"/>
                      <a:pt x="41" y="55"/>
                    </a:cubicBezTo>
                    <a:close/>
                    <a:moveTo>
                      <a:pt x="92" y="77"/>
                    </a:moveTo>
                    <a:cubicBezTo>
                      <a:pt x="91" y="77"/>
                      <a:pt x="91" y="77"/>
                      <a:pt x="91" y="77"/>
                    </a:cubicBezTo>
                    <a:cubicBezTo>
                      <a:pt x="90" y="77"/>
                      <a:pt x="90" y="77"/>
                      <a:pt x="90" y="76"/>
                    </a:cubicBezTo>
                    <a:cubicBezTo>
                      <a:pt x="90" y="75"/>
                      <a:pt x="90" y="75"/>
                      <a:pt x="91" y="75"/>
                    </a:cubicBezTo>
                    <a:cubicBezTo>
                      <a:pt x="92" y="75"/>
                      <a:pt x="92" y="75"/>
                      <a:pt x="92" y="75"/>
                    </a:cubicBezTo>
                    <a:cubicBezTo>
                      <a:pt x="94" y="75"/>
                      <a:pt x="95" y="76"/>
                      <a:pt x="95" y="78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5" y="80"/>
                      <a:pt x="95" y="80"/>
                      <a:pt x="94" y="80"/>
                    </a:cubicBezTo>
                    <a:cubicBezTo>
                      <a:pt x="93" y="80"/>
                      <a:pt x="92" y="80"/>
                      <a:pt x="92" y="79"/>
                    </a:cubicBezTo>
                    <a:cubicBezTo>
                      <a:pt x="92" y="78"/>
                      <a:pt x="92" y="78"/>
                      <a:pt x="92" y="78"/>
                    </a:cubicBezTo>
                    <a:cubicBezTo>
                      <a:pt x="92" y="78"/>
                      <a:pt x="92" y="77"/>
                      <a:pt x="92" y="77"/>
                    </a:cubicBezTo>
                    <a:close/>
                    <a:moveTo>
                      <a:pt x="92" y="126"/>
                    </a:moveTo>
                    <a:cubicBezTo>
                      <a:pt x="92" y="122"/>
                      <a:pt x="92" y="122"/>
                      <a:pt x="92" y="122"/>
                    </a:cubicBezTo>
                    <a:cubicBezTo>
                      <a:pt x="92" y="121"/>
                      <a:pt x="93" y="120"/>
                      <a:pt x="94" y="120"/>
                    </a:cubicBezTo>
                    <a:cubicBezTo>
                      <a:pt x="95" y="120"/>
                      <a:pt x="95" y="121"/>
                      <a:pt x="95" y="122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95" y="126"/>
                      <a:pt x="95" y="127"/>
                      <a:pt x="95" y="127"/>
                    </a:cubicBezTo>
                    <a:cubicBezTo>
                      <a:pt x="94" y="128"/>
                      <a:pt x="94" y="128"/>
                      <a:pt x="93" y="128"/>
                    </a:cubicBezTo>
                    <a:cubicBezTo>
                      <a:pt x="93" y="128"/>
                      <a:pt x="93" y="128"/>
                      <a:pt x="93" y="128"/>
                    </a:cubicBezTo>
                    <a:cubicBezTo>
                      <a:pt x="92" y="127"/>
                      <a:pt x="92" y="126"/>
                      <a:pt x="92" y="126"/>
                    </a:cubicBezTo>
                    <a:close/>
                    <a:moveTo>
                      <a:pt x="19" y="83"/>
                    </a:moveTo>
                    <a:cubicBezTo>
                      <a:pt x="19" y="83"/>
                      <a:pt x="20" y="84"/>
                      <a:pt x="20" y="85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0" y="90"/>
                      <a:pt x="19" y="91"/>
                      <a:pt x="19" y="91"/>
                    </a:cubicBezTo>
                    <a:cubicBezTo>
                      <a:pt x="18" y="91"/>
                      <a:pt x="17" y="90"/>
                      <a:pt x="17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lose/>
                    <a:moveTo>
                      <a:pt x="17" y="80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5"/>
                      <a:pt x="18" y="75"/>
                      <a:pt x="19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5"/>
                      <a:pt x="21" y="75"/>
                      <a:pt x="21" y="76"/>
                    </a:cubicBezTo>
                    <a:cubicBezTo>
                      <a:pt x="21" y="77"/>
                      <a:pt x="21" y="77"/>
                      <a:pt x="20" y="77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1"/>
                      <a:pt x="19" y="81"/>
                      <a:pt x="19" y="81"/>
                    </a:cubicBezTo>
                    <a:cubicBezTo>
                      <a:pt x="18" y="81"/>
                      <a:pt x="17" y="81"/>
                      <a:pt x="17" y="80"/>
                    </a:cubicBezTo>
                    <a:close/>
                    <a:moveTo>
                      <a:pt x="19" y="93"/>
                    </a:moveTo>
                    <a:cubicBezTo>
                      <a:pt x="19" y="93"/>
                      <a:pt x="20" y="93"/>
                      <a:pt x="20" y="94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20" y="100"/>
                      <a:pt x="19" y="100"/>
                      <a:pt x="19" y="100"/>
                    </a:cubicBezTo>
                    <a:cubicBezTo>
                      <a:pt x="18" y="100"/>
                      <a:pt x="17" y="100"/>
                      <a:pt x="17" y="99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3"/>
                      <a:pt x="18" y="93"/>
                      <a:pt x="19" y="93"/>
                    </a:cubicBezTo>
                    <a:close/>
                    <a:moveTo>
                      <a:pt x="19" y="102"/>
                    </a:moveTo>
                    <a:cubicBezTo>
                      <a:pt x="19" y="102"/>
                      <a:pt x="20" y="103"/>
                      <a:pt x="20" y="104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0" y="109"/>
                      <a:pt x="19" y="110"/>
                      <a:pt x="19" y="110"/>
                    </a:cubicBezTo>
                    <a:cubicBezTo>
                      <a:pt x="18" y="110"/>
                      <a:pt x="17" y="109"/>
                      <a:pt x="17" y="108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lose/>
                    <a:moveTo>
                      <a:pt x="19" y="112"/>
                    </a:moveTo>
                    <a:cubicBezTo>
                      <a:pt x="19" y="112"/>
                      <a:pt x="20" y="112"/>
                      <a:pt x="20" y="113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20" y="119"/>
                      <a:pt x="19" y="119"/>
                      <a:pt x="19" y="119"/>
                    </a:cubicBezTo>
                    <a:cubicBezTo>
                      <a:pt x="18" y="119"/>
                      <a:pt x="17" y="119"/>
                      <a:pt x="17" y="118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2"/>
                      <a:pt x="18" y="112"/>
                      <a:pt x="19" y="112"/>
                    </a:cubicBezTo>
                    <a:close/>
                    <a:moveTo>
                      <a:pt x="19" y="121"/>
                    </a:moveTo>
                    <a:cubicBezTo>
                      <a:pt x="19" y="121"/>
                      <a:pt x="20" y="122"/>
                      <a:pt x="20" y="123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3" y="126"/>
                      <a:pt x="24" y="127"/>
                      <a:pt x="24" y="127"/>
                    </a:cubicBezTo>
                    <a:cubicBezTo>
                      <a:pt x="24" y="128"/>
                      <a:pt x="23" y="129"/>
                      <a:pt x="22" y="129"/>
                    </a:cubicBezTo>
                    <a:cubicBezTo>
                      <a:pt x="19" y="129"/>
                      <a:pt x="19" y="129"/>
                      <a:pt x="19" y="129"/>
                    </a:cubicBezTo>
                    <a:cubicBezTo>
                      <a:pt x="18" y="129"/>
                      <a:pt x="17" y="128"/>
                      <a:pt x="17" y="127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8" y="121"/>
                      <a:pt x="19" y="121"/>
                    </a:cubicBezTo>
                    <a:close/>
                    <a:moveTo>
                      <a:pt x="77" y="77"/>
                    </a:moveTo>
                    <a:cubicBezTo>
                      <a:pt x="72" y="77"/>
                      <a:pt x="72" y="77"/>
                      <a:pt x="72" y="77"/>
                    </a:cubicBezTo>
                    <a:cubicBezTo>
                      <a:pt x="71" y="77"/>
                      <a:pt x="71" y="77"/>
                      <a:pt x="71" y="76"/>
                    </a:cubicBezTo>
                    <a:cubicBezTo>
                      <a:pt x="71" y="75"/>
                      <a:pt x="71" y="75"/>
                      <a:pt x="72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8" y="75"/>
                      <a:pt x="78" y="75"/>
                      <a:pt x="78" y="76"/>
                    </a:cubicBezTo>
                    <a:cubicBezTo>
                      <a:pt x="78" y="77"/>
                      <a:pt x="78" y="77"/>
                      <a:pt x="77" y="77"/>
                    </a:cubicBezTo>
                    <a:close/>
                    <a:moveTo>
                      <a:pt x="79" y="126"/>
                    </a:moveTo>
                    <a:cubicBezTo>
                      <a:pt x="80" y="126"/>
                      <a:pt x="81" y="127"/>
                      <a:pt x="81" y="127"/>
                    </a:cubicBezTo>
                    <a:cubicBezTo>
                      <a:pt x="81" y="128"/>
                      <a:pt x="80" y="129"/>
                      <a:pt x="7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4" y="129"/>
                      <a:pt x="73" y="128"/>
                      <a:pt x="73" y="127"/>
                    </a:cubicBezTo>
                    <a:cubicBezTo>
                      <a:pt x="73" y="127"/>
                      <a:pt x="74" y="126"/>
                      <a:pt x="75" y="126"/>
                    </a:cubicBezTo>
                    <a:lnTo>
                      <a:pt x="79" y="126"/>
                    </a:lnTo>
                    <a:close/>
                    <a:moveTo>
                      <a:pt x="71" y="127"/>
                    </a:moveTo>
                    <a:cubicBezTo>
                      <a:pt x="71" y="128"/>
                      <a:pt x="71" y="129"/>
                      <a:pt x="70" y="129"/>
                    </a:cubicBezTo>
                    <a:cubicBezTo>
                      <a:pt x="65" y="129"/>
                      <a:pt x="65" y="129"/>
                      <a:pt x="65" y="129"/>
                    </a:cubicBezTo>
                    <a:cubicBezTo>
                      <a:pt x="64" y="129"/>
                      <a:pt x="64" y="128"/>
                      <a:pt x="64" y="127"/>
                    </a:cubicBezTo>
                    <a:cubicBezTo>
                      <a:pt x="64" y="127"/>
                      <a:pt x="64" y="126"/>
                      <a:pt x="65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1" y="126"/>
                      <a:pt x="71" y="127"/>
                      <a:pt x="71" y="127"/>
                    </a:cubicBezTo>
                    <a:close/>
                    <a:moveTo>
                      <a:pt x="67" y="77"/>
                    </a:moveTo>
                    <a:cubicBezTo>
                      <a:pt x="63" y="77"/>
                      <a:pt x="63" y="77"/>
                      <a:pt x="63" y="77"/>
                    </a:cubicBezTo>
                    <a:cubicBezTo>
                      <a:pt x="62" y="77"/>
                      <a:pt x="61" y="77"/>
                      <a:pt x="61" y="76"/>
                    </a:cubicBezTo>
                    <a:cubicBezTo>
                      <a:pt x="61" y="75"/>
                      <a:pt x="62" y="75"/>
                      <a:pt x="63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8" y="75"/>
                      <a:pt x="69" y="75"/>
                      <a:pt x="69" y="76"/>
                    </a:cubicBezTo>
                    <a:cubicBezTo>
                      <a:pt x="69" y="77"/>
                      <a:pt x="68" y="77"/>
                      <a:pt x="67" y="77"/>
                    </a:cubicBezTo>
                    <a:close/>
                    <a:moveTo>
                      <a:pt x="62" y="127"/>
                    </a:moveTo>
                    <a:cubicBezTo>
                      <a:pt x="62" y="128"/>
                      <a:pt x="61" y="129"/>
                      <a:pt x="60" y="129"/>
                    </a:cubicBezTo>
                    <a:cubicBezTo>
                      <a:pt x="56" y="129"/>
                      <a:pt x="56" y="129"/>
                      <a:pt x="56" y="129"/>
                    </a:cubicBezTo>
                    <a:cubicBezTo>
                      <a:pt x="55" y="129"/>
                      <a:pt x="54" y="128"/>
                      <a:pt x="54" y="127"/>
                    </a:cubicBezTo>
                    <a:cubicBezTo>
                      <a:pt x="54" y="127"/>
                      <a:pt x="55" y="126"/>
                      <a:pt x="56" y="126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61" y="126"/>
                      <a:pt x="62" y="127"/>
                      <a:pt x="62" y="127"/>
                    </a:cubicBezTo>
                    <a:close/>
                    <a:moveTo>
                      <a:pt x="58" y="77"/>
                    </a:moveTo>
                    <a:cubicBezTo>
                      <a:pt x="53" y="77"/>
                      <a:pt x="53" y="77"/>
                      <a:pt x="53" y="77"/>
                    </a:cubicBezTo>
                    <a:cubicBezTo>
                      <a:pt x="52" y="77"/>
                      <a:pt x="52" y="77"/>
                      <a:pt x="52" y="76"/>
                    </a:cubicBezTo>
                    <a:cubicBezTo>
                      <a:pt x="52" y="75"/>
                      <a:pt x="52" y="75"/>
                      <a:pt x="53" y="7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9" y="75"/>
                      <a:pt x="59" y="75"/>
                      <a:pt x="59" y="76"/>
                    </a:cubicBezTo>
                    <a:cubicBezTo>
                      <a:pt x="59" y="77"/>
                      <a:pt x="59" y="77"/>
                      <a:pt x="58" y="77"/>
                    </a:cubicBezTo>
                    <a:close/>
                    <a:moveTo>
                      <a:pt x="52" y="127"/>
                    </a:moveTo>
                    <a:cubicBezTo>
                      <a:pt x="52" y="128"/>
                      <a:pt x="52" y="129"/>
                      <a:pt x="51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5" y="128"/>
                      <a:pt x="45" y="127"/>
                    </a:cubicBezTo>
                    <a:cubicBezTo>
                      <a:pt x="45" y="127"/>
                      <a:pt x="45" y="126"/>
                      <a:pt x="46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2" y="126"/>
                      <a:pt x="52" y="127"/>
                      <a:pt x="52" y="127"/>
                    </a:cubicBezTo>
                    <a:close/>
                    <a:moveTo>
                      <a:pt x="48" y="77"/>
                    </a:moveTo>
                    <a:cubicBezTo>
                      <a:pt x="44" y="77"/>
                      <a:pt x="44" y="77"/>
                      <a:pt x="44" y="77"/>
                    </a:cubicBezTo>
                    <a:cubicBezTo>
                      <a:pt x="43" y="77"/>
                      <a:pt x="42" y="77"/>
                      <a:pt x="42" y="76"/>
                    </a:cubicBezTo>
                    <a:cubicBezTo>
                      <a:pt x="42" y="75"/>
                      <a:pt x="43" y="75"/>
                      <a:pt x="4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9" y="75"/>
                      <a:pt x="50" y="75"/>
                      <a:pt x="50" y="76"/>
                    </a:cubicBezTo>
                    <a:cubicBezTo>
                      <a:pt x="50" y="77"/>
                      <a:pt x="49" y="77"/>
                      <a:pt x="48" y="77"/>
                    </a:cubicBezTo>
                    <a:close/>
                    <a:moveTo>
                      <a:pt x="43" y="127"/>
                    </a:moveTo>
                    <a:cubicBezTo>
                      <a:pt x="43" y="128"/>
                      <a:pt x="42" y="129"/>
                      <a:pt x="41" y="129"/>
                    </a:cubicBezTo>
                    <a:cubicBezTo>
                      <a:pt x="36" y="129"/>
                      <a:pt x="36" y="129"/>
                      <a:pt x="36" y="129"/>
                    </a:cubicBezTo>
                    <a:cubicBezTo>
                      <a:pt x="36" y="129"/>
                      <a:pt x="35" y="128"/>
                      <a:pt x="35" y="127"/>
                    </a:cubicBezTo>
                    <a:cubicBezTo>
                      <a:pt x="35" y="127"/>
                      <a:pt x="36" y="126"/>
                      <a:pt x="36" y="126"/>
                    </a:cubicBezTo>
                    <a:cubicBezTo>
                      <a:pt x="41" y="126"/>
                      <a:pt x="41" y="126"/>
                      <a:pt x="41" y="126"/>
                    </a:cubicBezTo>
                    <a:cubicBezTo>
                      <a:pt x="42" y="126"/>
                      <a:pt x="43" y="127"/>
                      <a:pt x="43" y="127"/>
                    </a:cubicBezTo>
                    <a:close/>
                    <a:moveTo>
                      <a:pt x="89" y="129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3" y="129"/>
                      <a:pt x="83" y="128"/>
                      <a:pt x="83" y="127"/>
                    </a:cubicBezTo>
                    <a:cubicBezTo>
                      <a:pt x="83" y="127"/>
                      <a:pt x="83" y="126"/>
                      <a:pt x="84" y="126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0" y="126"/>
                      <a:pt x="90" y="127"/>
                      <a:pt x="90" y="127"/>
                    </a:cubicBezTo>
                    <a:cubicBezTo>
                      <a:pt x="90" y="128"/>
                      <a:pt x="90" y="129"/>
                      <a:pt x="89" y="129"/>
                    </a:cubicBezTo>
                    <a:close/>
                    <a:moveTo>
                      <a:pt x="82" y="77"/>
                    </a:moveTo>
                    <a:cubicBezTo>
                      <a:pt x="81" y="77"/>
                      <a:pt x="80" y="77"/>
                      <a:pt x="80" y="76"/>
                    </a:cubicBezTo>
                    <a:cubicBezTo>
                      <a:pt x="80" y="75"/>
                      <a:pt x="81" y="75"/>
                      <a:pt x="82" y="75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7" y="75"/>
                      <a:pt x="88" y="75"/>
                      <a:pt x="88" y="76"/>
                    </a:cubicBezTo>
                    <a:cubicBezTo>
                      <a:pt x="88" y="77"/>
                      <a:pt x="87" y="77"/>
                      <a:pt x="86" y="77"/>
                    </a:cubicBezTo>
                    <a:lnTo>
                      <a:pt x="82" y="77"/>
                    </a:lnTo>
                    <a:close/>
                    <a:moveTo>
                      <a:pt x="59" y="61"/>
                    </a:moveTo>
                    <a:cubicBezTo>
                      <a:pt x="59" y="60"/>
                      <a:pt x="60" y="59"/>
                      <a:pt x="61" y="58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6" y="54"/>
                      <a:pt x="68" y="54"/>
                      <a:pt x="70" y="54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8"/>
                      <a:pt x="68" y="58"/>
                      <a:pt x="65" y="60"/>
                    </a:cubicBezTo>
                    <a:cubicBezTo>
                      <a:pt x="65" y="60"/>
                      <a:pt x="65" y="60"/>
                      <a:pt x="65" y="61"/>
                    </a:cubicBezTo>
                    <a:lnTo>
                      <a:pt x="59" y="61"/>
                    </a:lnTo>
                    <a:close/>
                    <a:moveTo>
                      <a:pt x="40" y="76"/>
                    </a:moveTo>
                    <a:cubicBezTo>
                      <a:pt x="40" y="77"/>
                      <a:pt x="40" y="77"/>
                      <a:pt x="39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3" y="77"/>
                      <a:pt x="33" y="77"/>
                      <a:pt x="33" y="76"/>
                    </a:cubicBezTo>
                    <a:cubicBezTo>
                      <a:pt x="33" y="75"/>
                      <a:pt x="33" y="75"/>
                      <a:pt x="34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0" y="76"/>
                    </a:cubicBezTo>
                    <a:close/>
                    <a:moveTo>
                      <a:pt x="33" y="127"/>
                    </a:moveTo>
                    <a:cubicBezTo>
                      <a:pt x="33" y="128"/>
                      <a:pt x="33" y="129"/>
                      <a:pt x="32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26" y="129"/>
                      <a:pt x="26" y="128"/>
                      <a:pt x="26" y="127"/>
                    </a:cubicBezTo>
                    <a:cubicBezTo>
                      <a:pt x="26" y="127"/>
                      <a:pt x="26" y="126"/>
                      <a:pt x="27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3" y="126"/>
                      <a:pt x="33" y="127"/>
                      <a:pt x="33" y="127"/>
                    </a:cubicBezTo>
                    <a:close/>
                    <a:moveTo>
                      <a:pt x="29" y="77"/>
                    </a:move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3" y="77"/>
                      <a:pt x="23" y="76"/>
                    </a:cubicBezTo>
                    <a:cubicBezTo>
                      <a:pt x="23" y="75"/>
                      <a:pt x="24" y="75"/>
                      <a:pt x="24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31" y="75"/>
                      <a:pt x="31" y="76"/>
                    </a:cubicBezTo>
                    <a:cubicBezTo>
                      <a:pt x="31" y="77"/>
                      <a:pt x="30" y="77"/>
                      <a:pt x="29" y="77"/>
                    </a:cubicBezTo>
                    <a:close/>
                    <a:moveTo>
                      <a:pt x="15" y="57"/>
                    </a:moveTo>
                    <a:cubicBezTo>
                      <a:pt x="17" y="61"/>
                      <a:pt x="17" y="61"/>
                      <a:pt x="17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2" y="60"/>
                      <a:pt x="12" y="59"/>
                    </a:cubicBezTo>
                    <a:cubicBezTo>
                      <a:pt x="13" y="58"/>
                      <a:pt x="14" y="58"/>
                      <a:pt x="15" y="57"/>
                    </a:cubicBezTo>
                    <a:close/>
                    <a:moveTo>
                      <a:pt x="117" y="118"/>
                    </a:moveTo>
                    <a:cubicBezTo>
                      <a:pt x="117" y="122"/>
                      <a:pt x="115" y="125"/>
                      <a:pt x="112" y="127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1" y="112"/>
                      <a:pt x="111" y="112"/>
                      <a:pt x="110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5" y="118"/>
                      <a:pt x="95" y="119"/>
                      <a:pt x="94" y="119"/>
                    </a:cubicBezTo>
                    <a:cubicBezTo>
                      <a:pt x="93" y="119"/>
                      <a:pt x="92" y="118"/>
                      <a:pt x="92" y="117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88" y="111"/>
                      <a:pt x="85" y="106"/>
                      <a:pt x="85" y="100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5" y="90"/>
                      <a:pt x="86" y="87"/>
                      <a:pt x="89" y="85"/>
                    </a:cubicBezTo>
                    <a:cubicBezTo>
                      <a:pt x="89" y="84"/>
                      <a:pt x="89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89" y="84"/>
                      <a:pt x="89" y="84"/>
                      <a:pt x="89" y="85"/>
                    </a:cubicBezTo>
                    <a:cubicBezTo>
                      <a:pt x="90" y="83"/>
                      <a:pt x="92" y="82"/>
                      <a:pt x="95" y="82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2" y="82"/>
                      <a:pt x="112" y="82"/>
                      <a:pt x="112" y="80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7"/>
                      <a:pt x="117" y="87"/>
                      <a:pt x="117" y="87"/>
                    </a:cubicBezTo>
                    <a:cubicBezTo>
                      <a:pt x="116" y="87"/>
                      <a:pt x="116" y="87"/>
                      <a:pt x="115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7"/>
                      <a:pt x="90" y="90"/>
                      <a:pt x="90" y="94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4"/>
                      <a:pt x="93" y="108"/>
                      <a:pt x="97" y="10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6" y="108"/>
                      <a:pt x="116" y="107"/>
                      <a:pt x="117" y="107"/>
                    </a:cubicBezTo>
                    <a:cubicBezTo>
                      <a:pt x="117" y="117"/>
                      <a:pt x="117" y="117"/>
                      <a:pt x="117" y="117"/>
                    </a:cubicBezTo>
                    <a:lnTo>
                      <a:pt x="117" y="118"/>
                    </a:lnTo>
                    <a:close/>
                    <a:moveTo>
                      <a:pt x="103" y="97"/>
                    </a:moveTo>
                    <a:cubicBezTo>
                      <a:pt x="103" y="99"/>
                      <a:pt x="102" y="101"/>
                      <a:pt x="100" y="101"/>
                    </a:cubicBezTo>
                    <a:cubicBezTo>
                      <a:pt x="98" y="101"/>
                      <a:pt x="96" y="99"/>
                      <a:pt x="96" y="97"/>
                    </a:cubicBezTo>
                    <a:cubicBezTo>
                      <a:pt x="96" y="95"/>
                      <a:pt x="98" y="94"/>
                      <a:pt x="100" y="94"/>
                    </a:cubicBezTo>
                    <a:cubicBezTo>
                      <a:pt x="102" y="94"/>
                      <a:pt x="103" y="95"/>
                      <a:pt x="103" y="97"/>
                    </a:cubicBezTo>
                    <a:close/>
                    <a:moveTo>
                      <a:pt x="112" y="78"/>
                    </a:moveTo>
                    <a:cubicBezTo>
                      <a:pt x="112" y="74"/>
                      <a:pt x="112" y="74"/>
                      <a:pt x="112" y="74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8"/>
                      <a:pt x="121" y="68"/>
                    </a:cubicBezTo>
                    <a:cubicBezTo>
                      <a:pt x="122" y="67"/>
                      <a:pt x="121" y="67"/>
                      <a:pt x="121" y="67"/>
                    </a:cubicBezTo>
                    <a:cubicBezTo>
                      <a:pt x="120" y="64"/>
                      <a:pt x="121" y="60"/>
                      <a:pt x="123" y="59"/>
                    </a:cubicBezTo>
                    <a:cubicBezTo>
                      <a:pt x="123" y="59"/>
                      <a:pt x="124" y="59"/>
                      <a:pt x="124" y="58"/>
                    </a:cubicBezTo>
                    <a:cubicBezTo>
                      <a:pt x="124" y="58"/>
                      <a:pt x="125" y="58"/>
                      <a:pt x="125" y="58"/>
                    </a:cubicBezTo>
                    <a:cubicBezTo>
                      <a:pt x="125" y="57"/>
                      <a:pt x="125" y="57"/>
                      <a:pt x="125" y="5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6" y="24"/>
                      <a:pt x="105" y="24"/>
                      <a:pt x="105" y="24"/>
                    </a:cubicBezTo>
                    <a:cubicBezTo>
                      <a:pt x="105" y="24"/>
                      <a:pt x="104" y="24"/>
                      <a:pt x="104" y="24"/>
                    </a:cubicBezTo>
                    <a:cubicBezTo>
                      <a:pt x="104" y="24"/>
                      <a:pt x="103" y="24"/>
                      <a:pt x="103" y="24"/>
                    </a:cubicBezTo>
                    <a:cubicBezTo>
                      <a:pt x="101" y="26"/>
                      <a:pt x="97" y="25"/>
                      <a:pt x="95" y="22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22"/>
                      <a:pt x="95" y="21"/>
                      <a:pt x="94" y="21"/>
                    </a:cubicBezTo>
                    <a:cubicBezTo>
                      <a:pt x="94" y="21"/>
                      <a:pt x="94" y="21"/>
                      <a:pt x="93" y="21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7"/>
                      <a:pt x="39" y="59"/>
                      <a:pt x="39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34" y="65"/>
                      <a:pt x="134" y="65"/>
                      <a:pt x="134" y="65"/>
                    </a:cubicBezTo>
                    <a:lnTo>
                      <a:pt x="112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155" name="矩形 154"/>
          <p:cNvSpPr/>
          <p:nvPr/>
        </p:nvSpPr>
        <p:spPr>
          <a:xfrm>
            <a:off x="2577921" y="2176389"/>
            <a:ext cx="1144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5489074" y="3883852"/>
            <a:ext cx="1144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7169338" y="3883851"/>
            <a:ext cx="1144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4329564" y="1254156"/>
            <a:ext cx="297269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zh-CN" altLang="en-US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9" name="矩形 158"/>
          <p:cNvSpPr>
            <a:spLocks noChangeArrowheads="1"/>
          </p:cNvSpPr>
          <p:nvPr/>
        </p:nvSpPr>
        <p:spPr bwMode="auto">
          <a:xfrm>
            <a:off x="4329564" y="1595016"/>
            <a:ext cx="4243103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530741" y="3016673"/>
            <a:ext cx="31724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1" name="矩形 160"/>
          <p:cNvSpPr>
            <a:spLocks noChangeArrowheads="1"/>
          </p:cNvSpPr>
          <p:nvPr/>
        </p:nvSpPr>
        <p:spPr bwMode="auto">
          <a:xfrm>
            <a:off x="528638" y="3325172"/>
            <a:ext cx="4482113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组合 206"/>
          <p:cNvGrpSpPr/>
          <p:nvPr/>
        </p:nvGrpSpPr>
        <p:grpSpPr>
          <a:xfrm>
            <a:off x="0" y="503238"/>
            <a:ext cx="3030538" cy="3930650"/>
            <a:chOff x="0" y="393701"/>
            <a:chExt cx="3030538" cy="3930650"/>
          </a:xfrm>
        </p:grpSpPr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2836863" y="1200151"/>
              <a:ext cx="193675" cy="128588"/>
            </a:xfrm>
            <a:custGeom>
              <a:avLst/>
              <a:gdLst>
                <a:gd name="T0" fmla="*/ 80 w 88"/>
                <a:gd name="T1" fmla="*/ 58 h 58"/>
                <a:gd name="T2" fmla="*/ 8 w 88"/>
                <a:gd name="T3" fmla="*/ 58 h 58"/>
                <a:gd name="T4" fmla="*/ 0 w 88"/>
                <a:gd name="T5" fmla="*/ 50 h 58"/>
                <a:gd name="T6" fmla="*/ 0 w 88"/>
                <a:gd name="T7" fmla="*/ 8 h 58"/>
                <a:gd name="T8" fmla="*/ 8 w 88"/>
                <a:gd name="T9" fmla="*/ 0 h 58"/>
                <a:gd name="T10" fmla="*/ 80 w 88"/>
                <a:gd name="T11" fmla="*/ 0 h 58"/>
                <a:gd name="T12" fmla="*/ 88 w 88"/>
                <a:gd name="T13" fmla="*/ 8 h 58"/>
                <a:gd name="T14" fmla="*/ 88 w 88"/>
                <a:gd name="T15" fmla="*/ 50 h 58"/>
                <a:gd name="T16" fmla="*/ 80 w 88"/>
                <a:gd name="T17" fmla="*/ 58 h 58"/>
                <a:gd name="T18" fmla="*/ 8 w 88"/>
                <a:gd name="T19" fmla="*/ 8 h 58"/>
                <a:gd name="T20" fmla="*/ 8 w 88"/>
                <a:gd name="T21" fmla="*/ 50 h 58"/>
                <a:gd name="T22" fmla="*/ 80 w 88"/>
                <a:gd name="T23" fmla="*/ 50 h 58"/>
                <a:gd name="T24" fmla="*/ 80 w 88"/>
                <a:gd name="T25" fmla="*/ 8 h 58"/>
                <a:gd name="T26" fmla="*/ 8 w 88"/>
                <a:gd name="T27" fmla="*/ 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58">
                  <a:moveTo>
                    <a:pt x="80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3"/>
                    <a:pt x="88" y="8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55"/>
                    <a:pt x="84" y="58"/>
                    <a:pt x="80" y="58"/>
                  </a:cubicBezTo>
                  <a:close/>
                  <a:moveTo>
                    <a:pt x="8" y="8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2867025" y="1116013"/>
              <a:ext cx="133350" cy="100013"/>
            </a:xfrm>
            <a:custGeom>
              <a:avLst/>
              <a:gdLst>
                <a:gd name="T0" fmla="*/ 56 w 60"/>
                <a:gd name="T1" fmla="*/ 45 h 45"/>
                <a:gd name="T2" fmla="*/ 52 w 60"/>
                <a:gd name="T3" fmla="*/ 41 h 45"/>
                <a:gd name="T4" fmla="*/ 52 w 60"/>
                <a:gd name="T5" fmla="*/ 30 h 45"/>
                <a:gd name="T6" fmla="*/ 30 w 60"/>
                <a:gd name="T7" fmla="*/ 8 h 45"/>
                <a:gd name="T8" fmla="*/ 8 w 60"/>
                <a:gd name="T9" fmla="*/ 30 h 45"/>
                <a:gd name="T10" fmla="*/ 8 w 60"/>
                <a:gd name="T11" fmla="*/ 41 h 45"/>
                <a:gd name="T12" fmla="*/ 4 w 60"/>
                <a:gd name="T13" fmla="*/ 45 h 45"/>
                <a:gd name="T14" fmla="*/ 0 w 60"/>
                <a:gd name="T15" fmla="*/ 41 h 45"/>
                <a:gd name="T16" fmla="*/ 0 w 60"/>
                <a:gd name="T17" fmla="*/ 30 h 45"/>
                <a:gd name="T18" fmla="*/ 30 w 60"/>
                <a:gd name="T19" fmla="*/ 0 h 45"/>
                <a:gd name="T20" fmla="*/ 60 w 60"/>
                <a:gd name="T21" fmla="*/ 30 h 45"/>
                <a:gd name="T22" fmla="*/ 60 w 60"/>
                <a:gd name="T23" fmla="*/ 41 h 45"/>
                <a:gd name="T24" fmla="*/ 56 w 60"/>
                <a:gd name="T2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5">
                  <a:moveTo>
                    <a:pt x="56" y="45"/>
                  </a:moveTo>
                  <a:cubicBezTo>
                    <a:pt x="53" y="45"/>
                    <a:pt x="52" y="43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18"/>
                    <a:pt x="42" y="8"/>
                    <a:pt x="30" y="8"/>
                  </a:cubicBezTo>
                  <a:cubicBezTo>
                    <a:pt x="18" y="8"/>
                    <a:pt x="8" y="18"/>
                    <a:pt x="8" y="3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7" y="45"/>
                    <a:pt x="4" y="45"/>
                  </a:cubicBezTo>
                  <a:cubicBezTo>
                    <a:pt x="2" y="45"/>
                    <a:pt x="0" y="43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5"/>
                    <a:pt x="56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2916238" y="1233488"/>
              <a:ext cx="34925" cy="55563"/>
            </a:xfrm>
            <a:custGeom>
              <a:avLst/>
              <a:gdLst>
                <a:gd name="T0" fmla="*/ 8 w 16"/>
                <a:gd name="T1" fmla="*/ 0 h 25"/>
                <a:gd name="T2" fmla="*/ 0 w 16"/>
                <a:gd name="T3" fmla="*/ 9 h 25"/>
                <a:gd name="T4" fmla="*/ 4 w 16"/>
                <a:gd name="T5" fmla="*/ 16 h 25"/>
                <a:gd name="T6" fmla="*/ 4 w 16"/>
                <a:gd name="T7" fmla="*/ 25 h 25"/>
                <a:gd name="T8" fmla="*/ 12 w 16"/>
                <a:gd name="T9" fmla="*/ 25 h 25"/>
                <a:gd name="T10" fmla="*/ 12 w 16"/>
                <a:gd name="T11" fmla="*/ 16 h 25"/>
                <a:gd name="T12" fmla="*/ 16 w 16"/>
                <a:gd name="T13" fmla="*/ 9 h 25"/>
                <a:gd name="T14" fmla="*/ 8 w 16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5">
                  <a:moveTo>
                    <a:pt x="8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12"/>
                    <a:pt x="1" y="15"/>
                    <a:pt x="4" y="1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5"/>
                    <a:pt x="16" y="12"/>
                    <a:pt x="16" y="9"/>
                  </a:cubicBezTo>
                  <a:cubicBezTo>
                    <a:pt x="16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727075" y="3463926"/>
              <a:ext cx="220663" cy="192088"/>
            </a:xfrm>
            <a:custGeom>
              <a:avLst/>
              <a:gdLst>
                <a:gd name="T0" fmla="*/ 51 w 100"/>
                <a:gd name="T1" fmla="*/ 87 h 87"/>
                <a:gd name="T2" fmla="*/ 49 w 100"/>
                <a:gd name="T3" fmla="*/ 87 h 87"/>
                <a:gd name="T4" fmla="*/ 48 w 100"/>
                <a:gd name="T5" fmla="*/ 86 h 87"/>
                <a:gd name="T6" fmla="*/ 47 w 100"/>
                <a:gd name="T7" fmla="*/ 85 h 87"/>
                <a:gd name="T8" fmla="*/ 31 w 100"/>
                <a:gd name="T9" fmla="*/ 74 h 87"/>
                <a:gd name="T10" fmla="*/ 1 w 100"/>
                <a:gd name="T11" fmla="*/ 41 h 87"/>
                <a:gd name="T12" fmla="*/ 0 w 100"/>
                <a:gd name="T13" fmla="*/ 32 h 87"/>
                <a:gd name="T14" fmla="*/ 9 w 100"/>
                <a:gd name="T15" fmla="*/ 9 h 87"/>
                <a:gd name="T16" fmla="*/ 29 w 100"/>
                <a:gd name="T17" fmla="*/ 0 h 87"/>
                <a:gd name="T18" fmla="*/ 29 w 100"/>
                <a:gd name="T19" fmla="*/ 0 h 87"/>
                <a:gd name="T20" fmla="*/ 50 w 100"/>
                <a:gd name="T21" fmla="*/ 10 h 87"/>
                <a:gd name="T22" fmla="*/ 71 w 100"/>
                <a:gd name="T23" fmla="*/ 0 h 87"/>
                <a:gd name="T24" fmla="*/ 71 w 100"/>
                <a:gd name="T25" fmla="*/ 0 h 87"/>
                <a:gd name="T26" fmla="*/ 100 w 100"/>
                <a:gd name="T27" fmla="*/ 31 h 87"/>
                <a:gd name="T28" fmla="*/ 99 w 100"/>
                <a:gd name="T29" fmla="*/ 40 h 87"/>
                <a:gd name="T30" fmla="*/ 70 w 100"/>
                <a:gd name="T31" fmla="*/ 74 h 87"/>
                <a:gd name="T32" fmla="*/ 53 w 100"/>
                <a:gd name="T33" fmla="*/ 86 h 87"/>
                <a:gd name="T34" fmla="*/ 51 w 100"/>
                <a:gd name="T35" fmla="*/ 87 h 87"/>
                <a:gd name="T36" fmla="*/ 29 w 100"/>
                <a:gd name="T37" fmla="*/ 9 h 87"/>
                <a:gd name="T38" fmla="*/ 15 w 100"/>
                <a:gd name="T39" fmla="*/ 15 h 87"/>
                <a:gd name="T40" fmla="*/ 8 w 100"/>
                <a:gd name="T41" fmla="*/ 32 h 87"/>
                <a:gd name="T42" fmla="*/ 9 w 100"/>
                <a:gd name="T43" fmla="*/ 39 h 87"/>
                <a:gd name="T44" fmla="*/ 37 w 100"/>
                <a:gd name="T45" fmla="*/ 67 h 87"/>
                <a:gd name="T46" fmla="*/ 51 w 100"/>
                <a:gd name="T47" fmla="*/ 78 h 87"/>
                <a:gd name="T48" fmla="*/ 65 w 100"/>
                <a:gd name="T49" fmla="*/ 67 h 87"/>
                <a:gd name="T50" fmla="*/ 91 w 100"/>
                <a:gd name="T51" fmla="*/ 38 h 87"/>
                <a:gd name="T52" fmla="*/ 92 w 100"/>
                <a:gd name="T53" fmla="*/ 31 h 87"/>
                <a:gd name="T54" fmla="*/ 71 w 100"/>
                <a:gd name="T55" fmla="*/ 8 h 87"/>
                <a:gd name="T56" fmla="*/ 71 w 100"/>
                <a:gd name="T57" fmla="*/ 8 h 87"/>
                <a:gd name="T58" fmla="*/ 54 w 100"/>
                <a:gd name="T59" fmla="*/ 19 h 87"/>
                <a:gd name="T60" fmla="*/ 50 w 100"/>
                <a:gd name="T61" fmla="*/ 21 h 87"/>
                <a:gd name="T62" fmla="*/ 46 w 100"/>
                <a:gd name="T63" fmla="*/ 19 h 87"/>
                <a:gd name="T64" fmla="*/ 29 w 100"/>
                <a:gd name="T65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87">
                  <a:moveTo>
                    <a:pt x="51" y="87"/>
                  </a:moveTo>
                  <a:cubicBezTo>
                    <a:pt x="50" y="87"/>
                    <a:pt x="49" y="87"/>
                    <a:pt x="49" y="87"/>
                  </a:cubicBezTo>
                  <a:cubicBezTo>
                    <a:pt x="49" y="86"/>
                    <a:pt x="48" y="86"/>
                    <a:pt x="48" y="8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4" y="83"/>
                    <a:pt x="36" y="78"/>
                    <a:pt x="31" y="74"/>
                  </a:cubicBezTo>
                  <a:cubicBezTo>
                    <a:pt x="13" y="60"/>
                    <a:pt x="3" y="49"/>
                    <a:pt x="1" y="41"/>
                  </a:cubicBezTo>
                  <a:cubicBezTo>
                    <a:pt x="0" y="38"/>
                    <a:pt x="0" y="35"/>
                    <a:pt x="0" y="32"/>
                  </a:cubicBezTo>
                  <a:cubicBezTo>
                    <a:pt x="0" y="23"/>
                    <a:pt x="3" y="15"/>
                    <a:pt x="9" y="9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10"/>
                  </a:cubicBezTo>
                  <a:cubicBezTo>
                    <a:pt x="55" y="4"/>
                    <a:pt x="63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7" y="0"/>
                    <a:pt x="100" y="14"/>
                    <a:pt x="100" y="31"/>
                  </a:cubicBezTo>
                  <a:cubicBezTo>
                    <a:pt x="100" y="34"/>
                    <a:pt x="100" y="37"/>
                    <a:pt x="99" y="40"/>
                  </a:cubicBezTo>
                  <a:cubicBezTo>
                    <a:pt x="98" y="48"/>
                    <a:pt x="88" y="59"/>
                    <a:pt x="70" y="74"/>
                  </a:cubicBezTo>
                  <a:cubicBezTo>
                    <a:pt x="63" y="79"/>
                    <a:pt x="57" y="84"/>
                    <a:pt x="53" y="86"/>
                  </a:cubicBezTo>
                  <a:cubicBezTo>
                    <a:pt x="52" y="87"/>
                    <a:pt x="52" y="87"/>
                    <a:pt x="51" y="87"/>
                  </a:cubicBezTo>
                  <a:close/>
                  <a:moveTo>
                    <a:pt x="29" y="9"/>
                  </a:moveTo>
                  <a:cubicBezTo>
                    <a:pt x="24" y="9"/>
                    <a:pt x="19" y="11"/>
                    <a:pt x="15" y="15"/>
                  </a:cubicBezTo>
                  <a:cubicBezTo>
                    <a:pt x="11" y="19"/>
                    <a:pt x="8" y="25"/>
                    <a:pt x="8" y="32"/>
                  </a:cubicBezTo>
                  <a:cubicBezTo>
                    <a:pt x="8" y="34"/>
                    <a:pt x="9" y="37"/>
                    <a:pt x="9" y="39"/>
                  </a:cubicBezTo>
                  <a:cubicBezTo>
                    <a:pt x="10" y="42"/>
                    <a:pt x="15" y="50"/>
                    <a:pt x="37" y="67"/>
                  </a:cubicBezTo>
                  <a:cubicBezTo>
                    <a:pt x="41" y="71"/>
                    <a:pt x="47" y="75"/>
                    <a:pt x="51" y="78"/>
                  </a:cubicBezTo>
                  <a:cubicBezTo>
                    <a:pt x="55" y="75"/>
                    <a:pt x="59" y="72"/>
                    <a:pt x="65" y="67"/>
                  </a:cubicBezTo>
                  <a:cubicBezTo>
                    <a:pt x="86" y="50"/>
                    <a:pt x="90" y="41"/>
                    <a:pt x="91" y="38"/>
                  </a:cubicBezTo>
                  <a:cubicBezTo>
                    <a:pt x="92" y="35"/>
                    <a:pt x="92" y="33"/>
                    <a:pt x="92" y="31"/>
                  </a:cubicBezTo>
                  <a:cubicBezTo>
                    <a:pt x="92" y="18"/>
                    <a:pt x="83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4" y="8"/>
                    <a:pt x="57" y="12"/>
                    <a:pt x="54" y="19"/>
                  </a:cubicBezTo>
                  <a:cubicBezTo>
                    <a:pt x="53" y="20"/>
                    <a:pt x="52" y="21"/>
                    <a:pt x="50" y="21"/>
                  </a:cubicBezTo>
                  <a:cubicBezTo>
                    <a:pt x="49" y="21"/>
                    <a:pt x="47" y="20"/>
                    <a:pt x="46" y="19"/>
                  </a:cubicBezTo>
                  <a:cubicBezTo>
                    <a:pt x="42" y="13"/>
                    <a:pt x="36" y="9"/>
                    <a:pt x="29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879475" y="3497263"/>
              <a:ext cx="38100" cy="53975"/>
            </a:xfrm>
            <a:custGeom>
              <a:avLst/>
              <a:gdLst>
                <a:gd name="T0" fmla="*/ 13 w 17"/>
                <a:gd name="T1" fmla="*/ 24 h 24"/>
                <a:gd name="T2" fmla="*/ 13 w 17"/>
                <a:gd name="T3" fmla="*/ 23 h 24"/>
                <a:gd name="T4" fmla="*/ 11 w 17"/>
                <a:gd name="T5" fmla="*/ 21 h 24"/>
                <a:gd name="T6" fmla="*/ 12 w 17"/>
                <a:gd name="T7" fmla="*/ 20 h 24"/>
                <a:gd name="T8" fmla="*/ 12 w 17"/>
                <a:gd name="T9" fmla="*/ 16 h 24"/>
                <a:gd name="T10" fmla="*/ 2 w 17"/>
                <a:gd name="T11" fmla="*/ 4 h 24"/>
                <a:gd name="T12" fmla="*/ 0 w 17"/>
                <a:gd name="T13" fmla="*/ 2 h 24"/>
                <a:gd name="T14" fmla="*/ 2 w 17"/>
                <a:gd name="T15" fmla="*/ 0 h 24"/>
                <a:gd name="T16" fmla="*/ 16 w 17"/>
                <a:gd name="T17" fmla="*/ 16 h 24"/>
                <a:gd name="T18" fmla="*/ 16 w 17"/>
                <a:gd name="T19" fmla="*/ 21 h 24"/>
                <a:gd name="T20" fmla="*/ 16 w 17"/>
                <a:gd name="T21" fmla="*/ 22 h 24"/>
                <a:gd name="T22" fmla="*/ 13 w 1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4">
                  <a:moveTo>
                    <a:pt x="13" y="24"/>
                  </a:moveTo>
                  <a:cubicBezTo>
                    <a:pt x="13" y="24"/>
                    <a:pt x="13" y="24"/>
                    <a:pt x="13" y="23"/>
                  </a:cubicBezTo>
                  <a:cubicBezTo>
                    <a:pt x="12" y="23"/>
                    <a:pt x="11" y="22"/>
                    <a:pt x="11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7"/>
                    <a:pt x="12" y="16"/>
                  </a:cubicBezTo>
                  <a:cubicBezTo>
                    <a:pt x="12" y="9"/>
                    <a:pt x="8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6" y="7"/>
                    <a:pt x="16" y="16"/>
                  </a:cubicBezTo>
                  <a:cubicBezTo>
                    <a:pt x="17" y="18"/>
                    <a:pt x="16" y="19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3"/>
                    <a:pt x="14" y="24"/>
                    <a:pt x="13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315913" y="3602038"/>
              <a:ext cx="166688" cy="198438"/>
            </a:xfrm>
            <a:custGeom>
              <a:avLst/>
              <a:gdLst>
                <a:gd name="T0" fmla="*/ 75 w 75"/>
                <a:gd name="T1" fmla="*/ 90 h 90"/>
                <a:gd name="T2" fmla="*/ 57 w 75"/>
                <a:gd name="T3" fmla="*/ 90 h 90"/>
                <a:gd name="T4" fmla="*/ 0 w 75"/>
                <a:gd name="T5" fmla="*/ 17 h 90"/>
                <a:gd name="T6" fmla="*/ 4 w 75"/>
                <a:gd name="T7" fmla="*/ 0 h 90"/>
                <a:gd name="T8" fmla="*/ 75 w 75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90">
                  <a:moveTo>
                    <a:pt x="75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5"/>
                    <a:pt x="33" y="25"/>
                    <a:pt x="0" y="1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6" y="10"/>
                    <a:pt x="75" y="47"/>
                    <a:pt x="75" y="9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1438" y="3603626"/>
              <a:ext cx="160338" cy="196850"/>
            </a:xfrm>
            <a:custGeom>
              <a:avLst/>
              <a:gdLst>
                <a:gd name="T0" fmla="*/ 18 w 73"/>
                <a:gd name="T1" fmla="*/ 89 h 89"/>
                <a:gd name="T2" fmla="*/ 0 w 73"/>
                <a:gd name="T3" fmla="*/ 89 h 89"/>
                <a:gd name="T4" fmla="*/ 68 w 73"/>
                <a:gd name="T5" fmla="*/ 0 h 89"/>
                <a:gd name="T6" fmla="*/ 73 w 73"/>
                <a:gd name="T7" fmla="*/ 17 h 89"/>
                <a:gd name="T8" fmla="*/ 18 w 73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9">
                  <a:moveTo>
                    <a:pt x="1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47"/>
                    <a:pt x="28" y="11"/>
                    <a:pt x="68" y="0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41" y="26"/>
                    <a:pt x="18" y="55"/>
                    <a:pt x="18" y="8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31750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 noEditPoints="1"/>
            </p:cNvSpPr>
            <p:nvPr/>
          </p:nvSpPr>
          <p:spPr bwMode="auto">
            <a:xfrm>
              <a:off x="398463" y="3771901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4 h 78"/>
                <a:gd name="T18" fmla="*/ 25 w 78"/>
                <a:gd name="T19" fmla="*/ 24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4"/>
                  </a:lnTo>
                  <a:lnTo>
                    <a:pt x="25" y="24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214313" y="3557588"/>
              <a:ext cx="123825" cy="123825"/>
            </a:xfrm>
            <a:custGeom>
              <a:avLst/>
              <a:gdLst>
                <a:gd name="T0" fmla="*/ 78 w 78"/>
                <a:gd name="T1" fmla="*/ 78 h 78"/>
                <a:gd name="T2" fmla="*/ 0 w 78"/>
                <a:gd name="T3" fmla="*/ 78 h 78"/>
                <a:gd name="T4" fmla="*/ 0 w 78"/>
                <a:gd name="T5" fmla="*/ 0 h 78"/>
                <a:gd name="T6" fmla="*/ 78 w 78"/>
                <a:gd name="T7" fmla="*/ 0 h 78"/>
                <a:gd name="T8" fmla="*/ 78 w 78"/>
                <a:gd name="T9" fmla="*/ 78 h 78"/>
                <a:gd name="T10" fmla="*/ 78 w 78"/>
                <a:gd name="T11" fmla="*/ 78 h 78"/>
                <a:gd name="T12" fmla="*/ 25 w 78"/>
                <a:gd name="T13" fmla="*/ 53 h 78"/>
                <a:gd name="T14" fmla="*/ 53 w 78"/>
                <a:gd name="T15" fmla="*/ 53 h 78"/>
                <a:gd name="T16" fmla="*/ 53 w 78"/>
                <a:gd name="T17" fmla="*/ 25 h 78"/>
                <a:gd name="T18" fmla="*/ 25 w 78"/>
                <a:gd name="T19" fmla="*/ 25 h 78"/>
                <a:gd name="T20" fmla="*/ 25 w 78"/>
                <a:gd name="T21" fmla="*/ 53 h 78"/>
                <a:gd name="T22" fmla="*/ 25 w 78"/>
                <a:gd name="T23" fmla="*/ 5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78">
                  <a:moveTo>
                    <a:pt x="78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25" y="53"/>
                  </a:moveTo>
                  <a:lnTo>
                    <a:pt x="53" y="53"/>
                  </a:lnTo>
                  <a:lnTo>
                    <a:pt x="53" y="25"/>
                  </a:lnTo>
                  <a:lnTo>
                    <a:pt x="25" y="25"/>
                  </a:lnTo>
                  <a:lnTo>
                    <a:pt x="25" y="53"/>
                  </a:lnTo>
                  <a:lnTo>
                    <a:pt x="25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76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50800" y="3586163"/>
              <a:ext cx="42863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330200" y="3597276"/>
              <a:ext cx="152400" cy="19050"/>
            </a:xfrm>
            <a:custGeom>
              <a:avLst/>
              <a:gdLst>
                <a:gd name="T0" fmla="*/ 96 w 96"/>
                <a:gd name="T1" fmla="*/ 12 h 12"/>
                <a:gd name="T2" fmla="*/ 0 w 96"/>
                <a:gd name="T3" fmla="*/ 12 h 12"/>
                <a:gd name="T4" fmla="*/ 0 w 96"/>
                <a:gd name="T5" fmla="*/ 0 h 12"/>
                <a:gd name="T6" fmla="*/ 96 w 96"/>
                <a:gd name="T7" fmla="*/ 0 h 12"/>
                <a:gd name="T8" fmla="*/ 96 w 96"/>
                <a:gd name="T9" fmla="*/ 12 h 12"/>
                <a:gd name="T10" fmla="*/ 96 w 96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2">
                  <a:moveTo>
                    <a:pt x="9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96" y="1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60375" y="3586163"/>
              <a:ext cx="41275" cy="41275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884238" y="1268413"/>
              <a:ext cx="207963" cy="207963"/>
            </a:xfrm>
            <a:custGeom>
              <a:avLst/>
              <a:gdLst>
                <a:gd name="T0" fmla="*/ 42 w 94"/>
                <a:gd name="T1" fmla="*/ 94 h 94"/>
                <a:gd name="T2" fmla="*/ 35 w 94"/>
                <a:gd name="T3" fmla="*/ 80 h 94"/>
                <a:gd name="T4" fmla="*/ 27 w 94"/>
                <a:gd name="T5" fmla="*/ 84 h 94"/>
                <a:gd name="T6" fmla="*/ 10 w 94"/>
                <a:gd name="T7" fmla="*/ 76 h 94"/>
                <a:gd name="T8" fmla="*/ 10 w 94"/>
                <a:gd name="T9" fmla="*/ 67 h 94"/>
                <a:gd name="T10" fmla="*/ 14 w 94"/>
                <a:gd name="T11" fmla="*/ 59 h 94"/>
                <a:gd name="T12" fmla="*/ 0 w 94"/>
                <a:gd name="T13" fmla="*/ 52 h 94"/>
                <a:gd name="T14" fmla="*/ 7 w 94"/>
                <a:gd name="T15" fmla="*/ 35 h 94"/>
                <a:gd name="T16" fmla="*/ 15 w 94"/>
                <a:gd name="T17" fmla="*/ 32 h 94"/>
                <a:gd name="T18" fmla="*/ 8 w 94"/>
                <a:gd name="T19" fmla="*/ 22 h 94"/>
                <a:gd name="T20" fmla="*/ 18 w 94"/>
                <a:gd name="T21" fmla="*/ 10 h 94"/>
                <a:gd name="T22" fmla="*/ 32 w 94"/>
                <a:gd name="T23" fmla="*/ 14 h 94"/>
                <a:gd name="T24" fmla="*/ 35 w 94"/>
                <a:gd name="T25" fmla="*/ 6 h 94"/>
                <a:gd name="T26" fmla="*/ 52 w 94"/>
                <a:gd name="T27" fmla="*/ 0 h 94"/>
                <a:gd name="T28" fmla="*/ 59 w 94"/>
                <a:gd name="T29" fmla="*/ 13 h 94"/>
                <a:gd name="T30" fmla="*/ 67 w 94"/>
                <a:gd name="T31" fmla="*/ 10 h 94"/>
                <a:gd name="T32" fmla="*/ 72 w 94"/>
                <a:gd name="T33" fmla="*/ 8 h 94"/>
                <a:gd name="T34" fmla="*/ 84 w 94"/>
                <a:gd name="T35" fmla="*/ 17 h 94"/>
                <a:gd name="T36" fmla="*/ 84 w 94"/>
                <a:gd name="T37" fmla="*/ 27 h 94"/>
                <a:gd name="T38" fmla="*/ 81 w 94"/>
                <a:gd name="T39" fmla="*/ 35 h 94"/>
                <a:gd name="T40" fmla="*/ 94 w 94"/>
                <a:gd name="T41" fmla="*/ 42 h 94"/>
                <a:gd name="T42" fmla="*/ 87 w 94"/>
                <a:gd name="T43" fmla="*/ 59 h 94"/>
                <a:gd name="T44" fmla="*/ 80 w 94"/>
                <a:gd name="T45" fmla="*/ 62 h 94"/>
                <a:gd name="T46" fmla="*/ 86 w 94"/>
                <a:gd name="T47" fmla="*/ 71 h 94"/>
                <a:gd name="T48" fmla="*/ 77 w 94"/>
                <a:gd name="T49" fmla="*/ 84 h 94"/>
                <a:gd name="T50" fmla="*/ 62 w 94"/>
                <a:gd name="T51" fmla="*/ 79 h 94"/>
                <a:gd name="T52" fmla="*/ 59 w 94"/>
                <a:gd name="T53" fmla="*/ 87 h 94"/>
                <a:gd name="T54" fmla="*/ 43 w 94"/>
                <a:gd name="T55" fmla="*/ 86 h 94"/>
                <a:gd name="T56" fmla="*/ 51 w 94"/>
                <a:gd name="T57" fmla="*/ 80 h 94"/>
                <a:gd name="T58" fmla="*/ 59 w 94"/>
                <a:gd name="T59" fmla="*/ 72 h 94"/>
                <a:gd name="T60" fmla="*/ 68 w 94"/>
                <a:gd name="T61" fmla="*/ 73 h 94"/>
                <a:gd name="T62" fmla="*/ 78 w 94"/>
                <a:gd name="T63" fmla="*/ 71 h 94"/>
                <a:gd name="T64" fmla="*/ 72 w 94"/>
                <a:gd name="T65" fmla="*/ 58 h 94"/>
                <a:gd name="T66" fmla="*/ 81 w 94"/>
                <a:gd name="T67" fmla="*/ 51 h 94"/>
                <a:gd name="T68" fmla="*/ 86 w 94"/>
                <a:gd name="T69" fmla="*/ 43 h 94"/>
                <a:gd name="T70" fmla="*/ 73 w 94"/>
                <a:gd name="T71" fmla="*/ 37 h 94"/>
                <a:gd name="T72" fmla="*/ 74 w 94"/>
                <a:gd name="T73" fmla="*/ 26 h 94"/>
                <a:gd name="T74" fmla="*/ 72 w 94"/>
                <a:gd name="T75" fmla="*/ 16 h 94"/>
                <a:gd name="T76" fmla="*/ 59 w 94"/>
                <a:gd name="T77" fmla="*/ 22 h 94"/>
                <a:gd name="T78" fmla="*/ 51 w 94"/>
                <a:gd name="T79" fmla="*/ 13 h 94"/>
                <a:gd name="T80" fmla="*/ 43 w 94"/>
                <a:gd name="T81" fmla="*/ 8 h 94"/>
                <a:gd name="T82" fmla="*/ 38 w 94"/>
                <a:gd name="T83" fmla="*/ 21 h 94"/>
                <a:gd name="T84" fmla="*/ 32 w 94"/>
                <a:gd name="T85" fmla="*/ 22 h 94"/>
                <a:gd name="T86" fmla="*/ 22 w 94"/>
                <a:gd name="T87" fmla="*/ 16 h 94"/>
                <a:gd name="T88" fmla="*/ 21 w 94"/>
                <a:gd name="T89" fmla="*/ 26 h 94"/>
                <a:gd name="T90" fmla="*/ 21 w 94"/>
                <a:gd name="T91" fmla="*/ 38 h 94"/>
                <a:gd name="T92" fmla="*/ 8 w 94"/>
                <a:gd name="T93" fmla="*/ 43 h 94"/>
                <a:gd name="T94" fmla="*/ 14 w 94"/>
                <a:gd name="T95" fmla="*/ 51 h 94"/>
                <a:gd name="T96" fmla="*/ 22 w 94"/>
                <a:gd name="T97" fmla="*/ 59 h 94"/>
                <a:gd name="T98" fmla="*/ 17 w 94"/>
                <a:gd name="T99" fmla="*/ 71 h 94"/>
                <a:gd name="T100" fmla="*/ 26 w 94"/>
                <a:gd name="T101" fmla="*/ 73 h 94"/>
                <a:gd name="T102" fmla="*/ 38 w 94"/>
                <a:gd name="T103" fmla="*/ 73 h 94"/>
                <a:gd name="T104" fmla="*/ 43 w 94"/>
                <a:gd name="T105" fmla="*/ 86 h 94"/>
                <a:gd name="T106" fmla="*/ 30 w 94"/>
                <a:gd name="T107" fmla="*/ 47 h 94"/>
                <a:gd name="T108" fmla="*/ 65 w 94"/>
                <a:gd name="T109" fmla="*/ 47 h 94"/>
                <a:gd name="T110" fmla="*/ 47 w 94"/>
                <a:gd name="T111" fmla="*/ 37 h 94"/>
                <a:gd name="T112" fmla="*/ 47 w 94"/>
                <a:gd name="T113" fmla="*/ 56 h 94"/>
                <a:gd name="T114" fmla="*/ 47 w 94"/>
                <a:gd name="T115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94">
                  <a:moveTo>
                    <a:pt x="52" y="94"/>
                  </a:moveTo>
                  <a:cubicBezTo>
                    <a:pt x="42" y="94"/>
                    <a:pt x="42" y="94"/>
                    <a:pt x="42" y="94"/>
                  </a:cubicBezTo>
                  <a:cubicBezTo>
                    <a:pt x="38" y="94"/>
                    <a:pt x="35" y="91"/>
                    <a:pt x="35" y="8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6"/>
                    <a:pt x="20" y="86"/>
                    <a:pt x="18" y="8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5"/>
                    <a:pt x="8" y="73"/>
                    <a:pt x="8" y="71"/>
                  </a:cubicBezTo>
                  <a:cubicBezTo>
                    <a:pt x="8" y="70"/>
                    <a:pt x="9" y="68"/>
                    <a:pt x="10" y="67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9"/>
                    <a:pt x="0" y="56"/>
                    <a:pt x="0" y="5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8"/>
                    <a:pt x="3" y="35"/>
                    <a:pt x="7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5"/>
                    <a:pt x="8" y="24"/>
                    <a:pt x="8" y="22"/>
                  </a:cubicBezTo>
                  <a:cubicBezTo>
                    <a:pt x="8" y="20"/>
                    <a:pt x="9" y="18"/>
                    <a:pt x="10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0" y="7"/>
                    <a:pt x="25" y="7"/>
                    <a:pt x="27" y="10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8" y="0"/>
                    <a:pt x="4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9" y="3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8" y="9"/>
                    <a:pt x="70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4" y="8"/>
                    <a:pt x="76" y="9"/>
                    <a:pt x="77" y="10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5" y="18"/>
                    <a:pt x="86" y="20"/>
                    <a:pt x="86" y="22"/>
                  </a:cubicBezTo>
                  <a:cubicBezTo>
                    <a:pt x="86" y="24"/>
                    <a:pt x="85" y="25"/>
                    <a:pt x="84" y="27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1" y="35"/>
                    <a:pt x="94" y="38"/>
                    <a:pt x="94" y="4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6"/>
                    <a:pt x="91" y="59"/>
                    <a:pt x="87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5" y="68"/>
                    <a:pt x="86" y="70"/>
                    <a:pt x="86" y="71"/>
                  </a:cubicBezTo>
                  <a:cubicBezTo>
                    <a:pt x="86" y="73"/>
                    <a:pt x="85" y="75"/>
                    <a:pt x="84" y="76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4" y="86"/>
                    <a:pt x="70" y="86"/>
                    <a:pt x="67" y="84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91"/>
                    <a:pt x="56" y="94"/>
                    <a:pt x="52" y="94"/>
                  </a:cubicBezTo>
                  <a:close/>
                  <a:moveTo>
                    <a:pt x="43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51" y="77"/>
                    <a:pt x="53" y="74"/>
                    <a:pt x="57" y="73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60" y="71"/>
                    <a:pt x="61" y="71"/>
                    <a:pt x="62" y="71"/>
                  </a:cubicBezTo>
                  <a:cubicBezTo>
                    <a:pt x="65" y="71"/>
                    <a:pt x="67" y="72"/>
                    <a:pt x="68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4" y="68"/>
                    <a:pt x="74" y="68"/>
                    <a:pt x="74" y="68"/>
                  </a:cubicBezTo>
                  <a:cubicBezTo>
                    <a:pt x="71" y="65"/>
                    <a:pt x="71" y="61"/>
                    <a:pt x="72" y="58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3"/>
                    <a:pt x="78" y="51"/>
                    <a:pt x="81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78" y="43"/>
                    <a:pt x="74" y="40"/>
                    <a:pt x="73" y="37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1" y="32"/>
                    <a:pt x="71" y="28"/>
                    <a:pt x="74" y="26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6" y="22"/>
                    <a:pt x="62" y="23"/>
                    <a:pt x="59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0"/>
                    <a:pt x="51" y="16"/>
                    <a:pt x="51" y="13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6"/>
                    <a:pt x="41" y="20"/>
                    <a:pt x="38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0" y="22"/>
                    <a:pt x="28" y="22"/>
                    <a:pt x="26" y="20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8"/>
                    <a:pt x="24" y="32"/>
                    <a:pt x="22" y="35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40"/>
                    <a:pt x="17" y="43"/>
                    <a:pt x="14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7" y="51"/>
                    <a:pt x="20" y="53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1"/>
                    <a:pt x="23" y="65"/>
                    <a:pt x="21" y="6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9" y="71"/>
                    <a:pt x="33" y="70"/>
                    <a:pt x="35" y="72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4"/>
                    <a:pt x="43" y="77"/>
                    <a:pt x="43" y="80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47" y="64"/>
                  </a:moveTo>
                  <a:cubicBezTo>
                    <a:pt x="38" y="64"/>
                    <a:pt x="30" y="56"/>
                    <a:pt x="30" y="47"/>
                  </a:cubicBezTo>
                  <a:cubicBezTo>
                    <a:pt x="30" y="37"/>
                    <a:pt x="38" y="29"/>
                    <a:pt x="47" y="29"/>
                  </a:cubicBezTo>
                  <a:cubicBezTo>
                    <a:pt x="57" y="29"/>
                    <a:pt x="65" y="37"/>
                    <a:pt x="65" y="47"/>
                  </a:cubicBezTo>
                  <a:cubicBezTo>
                    <a:pt x="65" y="56"/>
                    <a:pt x="57" y="64"/>
                    <a:pt x="47" y="64"/>
                  </a:cubicBezTo>
                  <a:close/>
                  <a:moveTo>
                    <a:pt x="47" y="37"/>
                  </a:moveTo>
                  <a:cubicBezTo>
                    <a:pt x="42" y="37"/>
                    <a:pt x="38" y="41"/>
                    <a:pt x="38" y="47"/>
                  </a:cubicBezTo>
                  <a:cubicBezTo>
                    <a:pt x="38" y="52"/>
                    <a:pt x="42" y="56"/>
                    <a:pt x="47" y="56"/>
                  </a:cubicBezTo>
                  <a:cubicBezTo>
                    <a:pt x="52" y="56"/>
                    <a:pt x="57" y="52"/>
                    <a:pt x="57" y="47"/>
                  </a:cubicBezTo>
                  <a:cubicBezTo>
                    <a:pt x="57" y="41"/>
                    <a:pt x="52" y="37"/>
                    <a:pt x="47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0" y="2327276"/>
              <a:ext cx="333375" cy="334963"/>
            </a:xfrm>
            <a:custGeom>
              <a:avLst/>
              <a:gdLst>
                <a:gd name="T0" fmla="*/ 74 w 151"/>
                <a:gd name="T1" fmla="*/ 151 h 151"/>
                <a:gd name="T2" fmla="*/ 4 w 151"/>
                <a:gd name="T3" fmla="*/ 86 h 151"/>
                <a:gd name="T4" fmla="*/ 4 w 151"/>
                <a:gd name="T5" fmla="*/ 66 h 151"/>
                <a:gd name="T6" fmla="*/ 29 w 151"/>
                <a:gd name="T7" fmla="*/ 46 h 151"/>
                <a:gd name="T8" fmla="*/ 37 w 151"/>
                <a:gd name="T9" fmla="*/ 58 h 151"/>
                <a:gd name="T10" fmla="*/ 58 w 151"/>
                <a:gd name="T11" fmla="*/ 37 h 151"/>
                <a:gd name="T12" fmla="*/ 46 w 151"/>
                <a:gd name="T13" fmla="*/ 29 h 151"/>
                <a:gd name="T14" fmla="*/ 65 w 151"/>
                <a:gd name="T15" fmla="*/ 6 h 151"/>
                <a:gd name="T16" fmla="*/ 96 w 151"/>
                <a:gd name="T17" fmla="*/ 18 h 151"/>
                <a:gd name="T18" fmla="*/ 121 w 151"/>
                <a:gd name="T19" fmla="*/ 2 h 151"/>
                <a:gd name="T20" fmla="*/ 140 w 151"/>
                <a:gd name="T21" fmla="*/ 49 h 151"/>
                <a:gd name="T22" fmla="*/ 145 w 151"/>
                <a:gd name="T23" fmla="*/ 66 h 151"/>
                <a:gd name="T24" fmla="*/ 145 w 151"/>
                <a:gd name="T25" fmla="*/ 86 h 151"/>
                <a:gd name="T26" fmla="*/ 121 w 151"/>
                <a:gd name="T27" fmla="*/ 105 h 151"/>
                <a:gd name="T28" fmla="*/ 113 w 151"/>
                <a:gd name="T29" fmla="*/ 93 h 151"/>
                <a:gd name="T30" fmla="*/ 93 w 151"/>
                <a:gd name="T31" fmla="*/ 113 h 151"/>
                <a:gd name="T32" fmla="*/ 105 w 151"/>
                <a:gd name="T33" fmla="*/ 121 h 151"/>
                <a:gd name="T34" fmla="*/ 84 w 151"/>
                <a:gd name="T35" fmla="*/ 147 h 151"/>
                <a:gd name="T36" fmla="*/ 25 w 151"/>
                <a:gd name="T37" fmla="*/ 63 h 151"/>
                <a:gd name="T38" fmla="*/ 12 w 151"/>
                <a:gd name="T39" fmla="*/ 76 h 151"/>
                <a:gd name="T40" fmla="*/ 74 w 151"/>
                <a:gd name="T41" fmla="*/ 138 h 151"/>
                <a:gd name="T42" fmla="*/ 88 w 151"/>
                <a:gd name="T43" fmla="*/ 125 h 151"/>
                <a:gd name="T44" fmla="*/ 84 w 151"/>
                <a:gd name="T45" fmla="*/ 84 h 151"/>
                <a:gd name="T46" fmla="*/ 122 w 151"/>
                <a:gd name="T47" fmla="*/ 84 h 151"/>
                <a:gd name="T48" fmla="*/ 136 w 151"/>
                <a:gd name="T49" fmla="*/ 77 h 151"/>
                <a:gd name="T50" fmla="*/ 136 w 151"/>
                <a:gd name="T51" fmla="*/ 75 h 151"/>
                <a:gd name="T52" fmla="*/ 114 w 151"/>
                <a:gd name="T53" fmla="*/ 47 h 151"/>
                <a:gd name="T54" fmla="*/ 131 w 151"/>
                <a:gd name="T55" fmla="*/ 40 h 151"/>
                <a:gd name="T56" fmla="*/ 111 w 151"/>
                <a:gd name="T57" fmla="*/ 19 h 151"/>
                <a:gd name="T58" fmla="*/ 103 w 151"/>
                <a:gd name="T59" fmla="*/ 37 h 151"/>
                <a:gd name="T60" fmla="*/ 75 w 151"/>
                <a:gd name="T61" fmla="*/ 15 h 151"/>
                <a:gd name="T62" fmla="*/ 63 w 151"/>
                <a:gd name="T63" fmla="*/ 25 h 151"/>
                <a:gd name="T64" fmla="*/ 67 w 151"/>
                <a:gd name="T65" fmla="*/ 67 h 151"/>
                <a:gd name="T66" fmla="*/ 28 w 151"/>
                <a:gd name="T67" fmla="*/ 6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1">
                  <a:moveTo>
                    <a:pt x="74" y="151"/>
                  </a:moveTo>
                  <a:cubicBezTo>
                    <a:pt x="74" y="151"/>
                    <a:pt x="74" y="151"/>
                    <a:pt x="74" y="151"/>
                  </a:cubicBezTo>
                  <a:cubicBezTo>
                    <a:pt x="71" y="151"/>
                    <a:pt x="67" y="149"/>
                    <a:pt x="65" y="147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1" y="83"/>
                    <a:pt x="0" y="80"/>
                    <a:pt x="0" y="76"/>
                  </a:cubicBezTo>
                  <a:cubicBezTo>
                    <a:pt x="0" y="72"/>
                    <a:pt x="1" y="69"/>
                    <a:pt x="4" y="6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6"/>
                    <a:pt x="27" y="45"/>
                    <a:pt x="29" y="46"/>
                  </a:cubicBezTo>
                  <a:cubicBezTo>
                    <a:pt x="31" y="46"/>
                    <a:pt x="33" y="48"/>
                    <a:pt x="34" y="51"/>
                  </a:cubicBezTo>
                  <a:cubicBezTo>
                    <a:pt x="34" y="53"/>
                    <a:pt x="35" y="56"/>
                    <a:pt x="37" y="58"/>
                  </a:cubicBezTo>
                  <a:cubicBezTo>
                    <a:pt x="43" y="63"/>
                    <a:pt x="52" y="63"/>
                    <a:pt x="58" y="58"/>
                  </a:cubicBezTo>
                  <a:cubicBezTo>
                    <a:pt x="63" y="52"/>
                    <a:pt x="63" y="43"/>
                    <a:pt x="58" y="37"/>
                  </a:cubicBezTo>
                  <a:cubicBezTo>
                    <a:pt x="56" y="35"/>
                    <a:pt x="53" y="34"/>
                    <a:pt x="51" y="33"/>
                  </a:cubicBezTo>
                  <a:cubicBezTo>
                    <a:pt x="48" y="33"/>
                    <a:pt x="46" y="31"/>
                    <a:pt x="46" y="29"/>
                  </a:cubicBezTo>
                  <a:cubicBezTo>
                    <a:pt x="45" y="27"/>
                    <a:pt x="46" y="24"/>
                    <a:pt x="47" y="2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70" y="0"/>
                    <a:pt x="79" y="0"/>
                    <a:pt x="84" y="6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8" y="15"/>
                    <a:pt x="100" y="13"/>
                    <a:pt x="102" y="10"/>
                  </a:cubicBezTo>
                  <a:cubicBezTo>
                    <a:pt x="107" y="5"/>
                    <a:pt x="114" y="2"/>
                    <a:pt x="121" y="2"/>
                  </a:cubicBezTo>
                  <a:cubicBezTo>
                    <a:pt x="128" y="2"/>
                    <a:pt x="135" y="5"/>
                    <a:pt x="140" y="10"/>
                  </a:cubicBezTo>
                  <a:cubicBezTo>
                    <a:pt x="151" y="21"/>
                    <a:pt x="151" y="38"/>
                    <a:pt x="140" y="49"/>
                  </a:cubicBezTo>
                  <a:cubicBezTo>
                    <a:pt x="138" y="51"/>
                    <a:pt x="135" y="53"/>
                    <a:pt x="132" y="54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7" y="69"/>
                    <a:pt x="149" y="72"/>
                    <a:pt x="149" y="76"/>
                  </a:cubicBezTo>
                  <a:cubicBezTo>
                    <a:pt x="149" y="80"/>
                    <a:pt x="147" y="83"/>
                    <a:pt x="145" y="8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6" y="105"/>
                    <a:pt x="124" y="105"/>
                    <a:pt x="121" y="105"/>
                  </a:cubicBezTo>
                  <a:cubicBezTo>
                    <a:pt x="119" y="104"/>
                    <a:pt x="117" y="102"/>
                    <a:pt x="117" y="100"/>
                  </a:cubicBezTo>
                  <a:cubicBezTo>
                    <a:pt x="116" y="97"/>
                    <a:pt x="115" y="95"/>
                    <a:pt x="113" y="93"/>
                  </a:cubicBezTo>
                  <a:cubicBezTo>
                    <a:pt x="108" y="87"/>
                    <a:pt x="98" y="87"/>
                    <a:pt x="93" y="93"/>
                  </a:cubicBezTo>
                  <a:cubicBezTo>
                    <a:pt x="87" y="98"/>
                    <a:pt x="87" y="107"/>
                    <a:pt x="93" y="113"/>
                  </a:cubicBezTo>
                  <a:cubicBezTo>
                    <a:pt x="95" y="115"/>
                    <a:pt x="97" y="116"/>
                    <a:pt x="100" y="117"/>
                  </a:cubicBezTo>
                  <a:cubicBezTo>
                    <a:pt x="102" y="117"/>
                    <a:pt x="104" y="119"/>
                    <a:pt x="105" y="121"/>
                  </a:cubicBezTo>
                  <a:cubicBezTo>
                    <a:pt x="105" y="124"/>
                    <a:pt x="105" y="126"/>
                    <a:pt x="103" y="128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1" y="149"/>
                    <a:pt x="78" y="151"/>
                    <a:pt x="74" y="151"/>
                  </a:cubicBezTo>
                  <a:close/>
                  <a:moveTo>
                    <a:pt x="25" y="63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7"/>
                    <a:pt x="13" y="77"/>
                  </a:cubicBezTo>
                  <a:cubicBezTo>
                    <a:pt x="74" y="138"/>
                    <a:pt x="74" y="138"/>
                    <a:pt x="74" y="138"/>
                  </a:cubicBezTo>
                  <a:cubicBezTo>
                    <a:pt x="74" y="138"/>
                    <a:pt x="74" y="138"/>
                    <a:pt x="75" y="138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86" y="124"/>
                    <a:pt x="85" y="123"/>
                    <a:pt x="84" y="122"/>
                  </a:cubicBezTo>
                  <a:cubicBezTo>
                    <a:pt x="73" y="111"/>
                    <a:pt x="73" y="94"/>
                    <a:pt x="84" y="84"/>
                  </a:cubicBezTo>
                  <a:cubicBezTo>
                    <a:pt x="89" y="79"/>
                    <a:pt x="96" y="76"/>
                    <a:pt x="103" y="76"/>
                  </a:cubicBezTo>
                  <a:cubicBezTo>
                    <a:pt x="110" y="76"/>
                    <a:pt x="117" y="79"/>
                    <a:pt x="122" y="84"/>
                  </a:cubicBezTo>
                  <a:cubicBezTo>
                    <a:pt x="123" y="85"/>
                    <a:pt x="124" y="86"/>
                    <a:pt x="125" y="8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77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3" y="53"/>
                    <a:pt x="112" y="50"/>
                    <a:pt x="114" y="47"/>
                  </a:cubicBezTo>
                  <a:cubicBezTo>
                    <a:pt x="115" y="45"/>
                    <a:pt x="117" y="43"/>
                    <a:pt x="120" y="44"/>
                  </a:cubicBezTo>
                  <a:cubicBezTo>
                    <a:pt x="124" y="44"/>
                    <a:pt x="128" y="43"/>
                    <a:pt x="131" y="40"/>
                  </a:cubicBezTo>
                  <a:cubicBezTo>
                    <a:pt x="137" y="34"/>
                    <a:pt x="137" y="25"/>
                    <a:pt x="131" y="19"/>
                  </a:cubicBezTo>
                  <a:cubicBezTo>
                    <a:pt x="126" y="14"/>
                    <a:pt x="116" y="14"/>
                    <a:pt x="111" y="19"/>
                  </a:cubicBezTo>
                  <a:cubicBezTo>
                    <a:pt x="108" y="22"/>
                    <a:pt x="106" y="26"/>
                    <a:pt x="107" y="31"/>
                  </a:cubicBezTo>
                  <a:cubicBezTo>
                    <a:pt x="107" y="33"/>
                    <a:pt x="105" y="36"/>
                    <a:pt x="103" y="37"/>
                  </a:cubicBezTo>
                  <a:cubicBezTo>
                    <a:pt x="101" y="38"/>
                    <a:pt x="98" y="37"/>
                    <a:pt x="96" y="3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4" y="14"/>
                    <a:pt x="74" y="14"/>
                    <a:pt x="74" y="1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7"/>
                    <a:pt x="67" y="28"/>
                  </a:cubicBezTo>
                  <a:cubicBezTo>
                    <a:pt x="77" y="39"/>
                    <a:pt x="77" y="56"/>
                    <a:pt x="67" y="67"/>
                  </a:cubicBezTo>
                  <a:cubicBezTo>
                    <a:pt x="62" y="72"/>
                    <a:pt x="55" y="75"/>
                    <a:pt x="48" y="75"/>
                  </a:cubicBezTo>
                  <a:cubicBezTo>
                    <a:pt x="40" y="75"/>
                    <a:pt x="34" y="72"/>
                    <a:pt x="28" y="67"/>
                  </a:cubicBezTo>
                  <a:cubicBezTo>
                    <a:pt x="27" y="66"/>
                    <a:pt x="26" y="64"/>
                    <a:pt x="25" y="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31750" y="2009776"/>
              <a:ext cx="96838" cy="96838"/>
            </a:xfrm>
            <a:custGeom>
              <a:avLst/>
              <a:gdLst>
                <a:gd name="T0" fmla="*/ 20 w 44"/>
                <a:gd name="T1" fmla="*/ 44 h 44"/>
                <a:gd name="T2" fmla="*/ 6 w 44"/>
                <a:gd name="T3" fmla="*/ 38 h 44"/>
                <a:gd name="T4" fmla="*/ 0 w 44"/>
                <a:gd name="T5" fmla="*/ 24 h 44"/>
                <a:gd name="T6" fmla="*/ 6 w 44"/>
                <a:gd name="T7" fmla="*/ 11 h 44"/>
                <a:gd name="T8" fmla="*/ 15 w 44"/>
                <a:gd name="T9" fmla="*/ 1 h 44"/>
                <a:gd name="T10" fmla="*/ 21 w 44"/>
                <a:gd name="T11" fmla="*/ 1 h 44"/>
                <a:gd name="T12" fmla="*/ 21 w 44"/>
                <a:gd name="T13" fmla="*/ 7 h 44"/>
                <a:gd name="T14" fmla="*/ 11 w 44"/>
                <a:gd name="T15" fmla="*/ 16 h 44"/>
                <a:gd name="T16" fmla="*/ 8 w 44"/>
                <a:gd name="T17" fmla="*/ 24 h 44"/>
                <a:gd name="T18" fmla="*/ 11 w 44"/>
                <a:gd name="T19" fmla="*/ 33 h 44"/>
                <a:gd name="T20" fmla="*/ 28 w 44"/>
                <a:gd name="T21" fmla="*/ 33 h 44"/>
                <a:gd name="T22" fmla="*/ 37 w 44"/>
                <a:gd name="T23" fmla="*/ 23 h 44"/>
                <a:gd name="T24" fmla="*/ 43 w 44"/>
                <a:gd name="T25" fmla="*/ 23 h 44"/>
                <a:gd name="T26" fmla="*/ 43 w 44"/>
                <a:gd name="T27" fmla="*/ 29 h 44"/>
                <a:gd name="T28" fmla="*/ 33 w 44"/>
                <a:gd name="T29" fmla="*/ 38 h 44"/>
                <a:gd name="T30" fmla="*/ 20 w 44"/>
                <a:gd name="T3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20" y="44"/>
                  </a:moveTo>
                  <a:cubicBezTo>
                    <a:pt x="14" y="44"/>
                    <a:pt x="9" y="42"/>
                    <a:pt x="6" y="38"/>
                  </a:cubicBezTo>
                  <a:cubicBezTo>
                    <a:pt x="2" y="35"/>
                    <a:pt x="0" y="30"/>
                    <a:pt x="0" y="24"/>
                  </a:cubicBezTo>
                  <a:cubicBezTo>
                    <a:pt x="0" y="19"/>
                    <a:pt x="2" y="14"/>
                    <a:pt x="6" y="1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3"/>
                    <a:pt x="23" y="5"/>
                    <a:pt x="21" y="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8"/>
                    <a:pt x="8" y="21"/>
                    <a:pt x="8" y="24"/>
                  </a:cubicBezTo>
                  <a:cubicBezTo>
                    <a:pt x="8" y="27"/>
                    <a:pt x="9" y="30"/>
                    <a:pt x="11" y="33"/>
                  </a:cubicBezTo>
                  <a:cubicBezTo>
                    <a:pt x="16" y="37"/>
                    <a:pt x="23" y="37"/>
                    <a:pt x="28" y="3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1"/>
                    <a:pt x="41" y="21"/>
                    <a:pt x="43" y="23"/>
                  </a:cubicBezTo>
                  <a:cubicBezTo>
                    <a:pt x="44" y="25"/>
                    <a:pt x="44" y="27"/>
                    <a:pt x="43" y="2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0" y="42"/>
                    <a:pt x="25" y="44"/>
                    <a:pt x="20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58738" y="1920876"/>
              <a:ext cx="158750" cy="157163"/>
            </a:xfrm>
            <a:custGeom>
              <a:avLst/>
              <a:gdLst>
                <a:gd name="T0" fmla="*/ 31 w 72"/>
                <a:gd name="T1" fmla="*/ 71 h 71"/>
                <a:gd name="T2" fmla="*/ 28 w 72"/>
                <a:gd name="T3" fmla="*/ 70 h 71"/>
                <a:gd name="T4" fmla="*/ 2 w 72"/>
                <a:gd name="T5" fmla="*/ 44 h 71"/>
                <a:gd name="T6" fmla="*/ 1 w 72"/>
                <a:gd name="T7" fmla="*/ 39 h 71"/>
                <a:gd name="T8" fmla="*/ 18 w 72"/>
                <a:gd name="T9" fmla="*/ 3 h 71"/>
                <a:gd name="T10" fmla="*/ 21 w 72"/>
                <a:gd name="T11" fmla="*/ 1 h 71"/>
                <a:gd name="T12" fmla="*/ 24 w 72"/>
                <a:gd name="T13" fmla="*/ 1 h 71"/>
                <a:gd name="T14" fmla="*/ 71 w 72"/>
                <a:gd name="T15" fmla="*/ 48 h 71"/>
                <a:gd name="T16" fmla="*/ 71 w 72"/>
                <a:gd name="T17" fmla="*/ 51 h 71"/>
                <a:gd name="T18" fmla="*/ 69 w 72"/>
                <a:gd name="T19" fmla="*/ 54 h 71"/>
                <a:gd name="T20" fmla="*/ 33 w 72"/>
                <a:gd name="T21" fmla="*/ 71 h 71"/>
                <a:gd name="T22" fmla="*/ 31 w 72"/>
                <a:gd name="T23" fmla="*/ 71 h 71"/>
                <a:gd name="T24" fmla="*/ 10 w 72"/>
                <a:gd name="T25" fmla="*/ 40 h 71"/>
                <a:gd name="T26" fmla="*/ 32 w 72"/>
                <a:gd name="T27" fmla="*/ 62 h 71"/>
                <a:gd name="T28" fmla="*/ 61 w 72"/>
                <a:gd name="T29" fmla="*/ 48 h 71"/>
                <a:gd name="T30" fmla="*/ 24 w 72"/>
                <a:gd name="T31" fmla="*/ 11 h 71"/>
                <a:gd name="T32" fmla="*/ 10 w 72"/>
                <a:gd name="T33" fmla="*/ 4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1">
                  <a:moveTo>
                    <a:pt x="31" y="71"/>
                  </a:moveTo>
                  <a:cubicBezTo>
                    <a:pt x="30" y="71"/>
                    <a:pt x="28" y="71"/>
                    <a:pt x="28" y="70"/>
                  </a:cubicBezTo>
                  <a:cubicBezTo>
                    <a:pt x="21" y="59"/>
                    <a:pt x="13" y="51"/>
                    <a:pt x="2" y="44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20" y="1"/>
                    <a:pt x="21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43" y="13"/>
                    <a:pt x="59" y="29"/>
                    <a:pt x="71" y="48"/>
                  </a:cubicBezTo>
                  <a:cubicBezTo>
                    <a:pt x="71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4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71"/>
                    <a:pt x="32" y="71"/>
                    <a:pt x="31" y="71"/>
                  </a:cubicBezTo>
                  <a:close/>
                  <a:moveTo>
                    <a:pt x="10" y="40"/>
                  </a:moveTo>
                  <a:cubicBezTo>
                    <a:pt x="19" y="46"/>
                    <a:pt x="26" y="53"/>
                    <a:pt x="32" y="62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1" y="34"/>
                    <a:pt x="38" y="21"/>
                    <a:pt x="24" y="11"/>
                  </a:cubicBezTo>
                  <a:cubicBezTo>
                    <a:pt x="10" y="40"/>
                    <a:pt x="10" y="40"/>
                    <a:pt x="10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90488" y="2082801"/>
              <a:ext cx="53975" cy="28575"/>
            </a:xfrm>
            <a:custGeom>
              <a:avLst/>
              <a:gdLst>
                <a:gd name="T0" fmla="*/ 14 w 24"/>
                <a:gd name="T1" fmla="*/ 13 h 13"/>
                <a:gd name="T2" fmla="*/ 2 w 24"/>
                <a:gd name="T3" fmla="*/ 8 h 13"/>
                <a:gd name="T4" fmla="*/ 2 w 24"/>
                <a:gd name="T5" fmla="*/ 2 h 13"/>
                <a:gd name="T6" fmla="*/ 8 w 24"/>
                <a:gd name="T7" fmla="*/ 2 h 13"/>
                <a:gd name="T8" fmla="*/ 17 w 24"/>
                <a:gd name="T9" fmla="*/ 4 h 13"/>
                <a:gd name="T10" fmla="*/ 23 w 24"/>
                <a:gd name="T11" fmla="*/ 4 h 13"/>
                <a:gd name="T12" fmla="*/ 23 w 24"/>
                <a:gd name="T13" fmla="*/ 10 h 13"/>
                <a:gd name="T14" fmla="*/ 14 w 2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3">
                  <a:moveTo>
                    <a:pt x="14" y="13"/>
                  </a:moveTo>
                  <a:cubicBezTo>
                    <a:pt x="10" y="13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2"/>
                  </a:cubicBezTo>
                  <a:cubicBezTo>
                    <a:pt x="11" y="5"/>
                    <a:pt x="15" y="6"/>
                    <a:pt x="17" y="4"/>
                  </a:cubicBezTo>
                  <a:cubicBezTo>
                    <a:pt x="19" y="3"/>
                    <a:pt x="21" y="3"/>
                    <a:pt x="23" y="4"/>
                  </a:cubicBezTo>
                  <a:cubicBezTo>
                    <a:pt x="24" y="6"/>
                    <a:pt x="24" y="8"/>
                    <a:pt x="23" y="10"/>
                  </a:cubicBezTo>
                  <a:cubicBezTo>
                    <a:pt x="21" y="12"/>
                    <a:pt x="18" y="13"/>
                    <a:pt x="14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>
              <a:spLocks noEditPoints="1"/>
            </p:cNvSpPr>
            <p:nvPr/>
          </p:nvSpPr>
          <p:spPr bwMode="auto">
            <a:xfrm>
              <a:off x="315913" y="1582738"/>
              <a:ext cx="782638" cy="927100"/>
            </a:xfrm>
            <a:custGeom>
              <a:avLst/>
              <a:gdLst>
                <a:gd name="T0" fmla="*/ 257 w 354"/>
                <a:gd name="T1" fmla="*/ 419 h 419"/>
                <a:gd name="T2" fmla="*/ 98 w 354"/>
                <a:gd name="T3" fmla="*/ 419 h 419"/>
                <a:gd name="T4" fmla="*/ 83 w 354"/>
                <a:gd name="T5" fmla="*/ 413 h 419"/>
                <a:gd name="T6" fmla="*/ 77 w 354"/>
                <a:gd name="T7" fmla="*/ 397 h 419"/>
                <a:gd name="T8" fmla="*/ 67 w 354"/>
                <a:gd name="T9" fmla="*/ 342 h 419"/>
                <a:gd name="T10" fmla="*/ 0 w 354"/>
                <a:gd name="T11" fmla="*/ 177 h 419"/>
                <a:gd name="T12" fmla="*/ 177 w 354"/>
                <a:gd name="T13" fmla="*/ 0 h 419"/>
                <a:gd name="T14" fmla="*/ 354 w 354"/>
                <a:gd name="T15" fmla="*/ 177 h 419"/>
                <a:gd name="T16" fmla="*/ 287 w 354"/>
                <a:gd name="T17" fmla="*/ 342 h 419"/>
                <a:gd name="T18" fmla="*/ 278 w 354"/>
                <a:gd name="T19" fmla="*/ 397 h 419"/>
                <a:gd name="T20" fmla="*/ 272 w 354"/>
                <a:gd name="T21" fmla="*/ 413 h 419"/>
                <a:gd name="T22" fmla="*/ 257 w 354"/>
                <a:gd name="T23" fmla="*/ 419 h 419"/>
                <a:gd name="T24" fmla="*/ 119 w 354"/>
                <a:gd name="T25" fmla="*/ 377 h 419"/>
                <a:gd name="T26" fmla="*/ 236 w 354"/>
                <a:gd name="T27" fmla="*/ 377 h 419"/>
                <a:gd name="T28" fmla="*/ 254 w 354"/>
                <a:gd name="T29" fmla="*/ 317 h 419"/>
                <a:gd name="T30" fmla="*/ 312 w 354"/>
                <a:gd name="T31" fmla="*/ 177 h 419"/>
                <a:gd name="T32" fmla="*/ 177 w 354"/>
                <a:gd name="T33" fmla="*/ 42 h 419"/>
                <a:gd name="T34" fmla="*/ 42 w 354"/>
                <a:gd name="T35" fmla="*/ 177 h 419"/>
                <a:gd name="T36" fmla="*/ 100 w 354"/>
                <a:gd name="T37" fmla="*/ 317 h 419"/>
                <a:gd name="T38" fmla="*/ 119 w 354"/>
                <a:gd name="T39" fmla="*/ 377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4" h="419">
                  <a:moveTo>
                    <a:pt x="257" y="419"/>
                  </a:moveTo>
                  <a:cubicBezTo>
                    <a:pt x="98" y="419"/>
                    <a:pt x="98" y="419"/>
                    <a:pt x="98" y="419"/>
                  </a:cubicBezTo>
                  <a:cubicBezTo>
                    <a:pt x="92" y="419"/>
                    <a:pt x="87" y="417"/>
                    <a:pt x="83" y="413"/>
                  </a:cubicBezTo>
                  <a:cubicBezTo>
                    <a:pt x="79" y="408"/>
                    <a:pt x="77" y="403"/>
                    <a:pt x="77" y="397"/>
                  </a:cubicBezTo>
                  <a:cubicBezTo>
                    <a:pt x="78" y="382"/>
                    <a:pt x="76" y="354"/>
                    <a:pt x="67" y="342"/>
                  </a:cubicBezTo>
                  <a:cubicBezTo>
                    <a:pt x="1" y="257"/>
                    <a:pt x="0" y="178"/>
                    <a:pt x="0" y="177"/>
                  </a:cubicBezTo>
                  <a:cubicBezTo>
                    <a:pt x="0" y="79"/>
                    <a:pt x="80" y="0"/>
                    <a:pt x="177" y="0"/>
                  </a:cubicBezTo>
                  <a:cubicBezTo>
                    <a:pt x="275" y="0"/>
                    <a:pt x="354" y="79"/>
                    <a:pt x="354" y="177"/>
                  </a:cubicBezTo>
                  <a:cubicBezTo>
                    <a:pt x="354" y="178"/>
                    <a:pt x="353" y="257"/>
                    <a:pt x="287" y="342"/>
                  </a:cubicBezTo>
                  <a:cubicBezTo>
                    <a:pt x="278" y="355"/>
                    <a:pt x="277" y="384"/>
                    <a:pt x="278" y="397"/>
                  </a:cubicBezTo>
                  <a:cubicBezTo>
                    <a:pt x="278" y="403"/>
                    <a:pt x="276" y="408"/>
                    <a:pt x="272" y="413"/>
                  </a:cubicBezTo>
                  <a:cubicBezTo>
                    <a:pt x="268" y="417"/>
                    <a:pt x="263" y="419"/>
                    <a:pt x="257" y="419"/>
                  </a:cubicBezTo>
                  <a:close/>
                  <a:moveTo>
                    <a:pt x="119" y="377"/>
                  </a:moveTo>
                  <a:cubicBezTo>
                    <a:pt x="236" y="377"/>
                    <a:pt x="236" y="377"/>
                    <a:pt x="236" y="377"/>
                  </a:cubicBezTo>
                  <a:cubicBezTo>
                    <a:pt x="237" y="359"/>
                    <a:pt x="241" y="334"/>
                    <a:pt x="254" y="317"/>
                  </a:cubicBezTo>
                  <a:cubicBezTo>
                    <a:pt x="309" y="245"/>
                    <a:pt x="312" y="177"/>
                    <a:pt x="312" y="177"/>
                  </a:cubicBezTo>
                  <a:cubicBezTo>
                    <a:pt x="312" y="102"/>
                    <a:pt x="251" y="42"/>
                    <a:pt x="177" y="42"/>
                  </a:cubicBezTo>
                  <a:cubicBezTo>
                    <a:pt x="103" y="42"/>
                    <a:pt x="42" y="102"/>
                    <a:pt x="42" y="177"/>
                  </a:cubicBezTo>
                  <a:cubicBezTo>
                    <a:pt x="42" y="177"/>
                    <a:pt x="45" y="245"/>
                    <a:pt x="100" y="317"/>
                  </a:cubicBezTo>
                  <a:cubicBezTo>
                    <a:pt x="113" y="334"/>
                    <a:pt x="118" y="359"/>
                    <a:pt x="119" y="3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77838" y="2520951"/>
              <a:ext cx="458788" cy="92075"/>
            </a:xfrm>
            <a:custGeom>
              <a:avLst/>
              <a:gdLst>
                <a:gd name="T0" fmla="*/ 187 w 208"/>
                <a:gd name="T1" fmla="*/ 42 h 42"/>
                <a:gd name="T2" fmla="*/ 22 w 208"/>
                <a:gd name="T3" fmla="*/ 42 h 42"/>
                <a:gd name="T4" fmla="*/ 0 w 208"/>
                <a:gd name="T5" fmla="*/ 21 h 42"/>
                <a:gd name="T6" fmla="*/ 22 w 208"/>
                <a:gd name="T7" fmla="*/ 0 h 42"/>
                <a:gd name="T8" fmla="*/ 187 w 208"/>
                <a:gd name="T9" fmla="*/ 0 h 42"/>
                <a:gd name="T10" fmla="*/ 208 w 208"/>
                <a:gd name="T11" fmla="*/ 21 h 42"/>
                <a:gd name="T12" fmla="*/ 187 w 208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">
                  <a:moveTo>
                    <a:pt x="187" y="42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33"/>
                    <a:pt x="0" y="21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98" y="0"/>
                    <a:pt x="208" y="10"/>
                    <a:pt x="208" y="21"/>
                  </a:cubicBezTo>
                  <a:cubicBezTo>
                    <a:pt x="208" y="33"/>
                    <a:pt x="198" y="42"/>
                    <a:pt x="187" y="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288" y="2622551"/>
              <a:ext cx="369888" cy="95250"/>
            </a:xfrm>
            <a:custGeom>
              <a:avLst/>
              <a:gdLst>
                <a:gd name="T0" fmla="*/ 147 w 168"/>
                <a:gd name="T1" fmla="*/ 43 h 43"/>
                <a:gd name="T2" fmla="*/ 21 w 168"/>
                <a:gd name="T3" fmla="*/ 43 h 43"/>
                <a:gd name="T4" fmla="*/ 0 w 168"/>
                <a:gd name="T5" fmla="*/ 21 h 43"/>
                <a:gd name="T6" fmla="*/ 21 w 168"/>
                <a:gd name="T7" fmla="*/ 0 h 43"/>
                <a:gd name="T8" fmla="*/ 147 w 168"/>
                <a:gd name="T9" fmla="*/ 0 h 43"/>
                <a:gd name="T10" fmla="*/ 168 w 168"/>
                <a:gd name="T11" fmla="*/ 21 h 43"/>
                <a:gd name="T12" fmla="*/ 147 w 168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3">
                  <a:moveTo>
                    <a:pt x="147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3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68" y="10"/>
                    <a:pt x="168" y="21"/>
                  </a:cubicBezTo>
                  <a:cubicBezTo>
                    <a:pt x="168" y="33"/>
                    <a:pt x="158" y="43"/>
                    <a:pt x="147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66738" y="1965326"/>
              <a:ext cx="103188" cy="490538"/>
            </a:xfrm>
            <a:custGeom>
              <a:avLst/>
              <a:gdLst>
                <a:gd name="T0" fmla="*/ 36 w 65"/>
                <a:gd name="T1" fmla="*/ 309 h 309"/>
                <a:gd name="T2" fmla="*/ 0 w 65"/>
                <a:gd name="T3" fmla="*/ 3 h 309"/>
                <a:gd name="T4" fmla="*/ 29 w 65"/>
                <a:gd name="T5" fmla="*/ 0 h 309"/>
                <a:gd name="T6" fmla="*/ 65 w 65"/>
                <a:gd name="T7" fmla="*/ 306 h 309"/>
                <a:gd name="T8" fmla="*/ 36 w 65"/>
                <a:gd name="T9" fmla="*/ 309 h 309"/>
                <a:gd name="T10" fmla="*/ 36 w 65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09">
                  <a:moveTo>
                    <a:pt x="36" y="309"/>
                  </a:moveTo>
                  <a:lnTo>
                    <a:pt x="0" y="3"/>
                  </a:lnTo>
                  <a:lnTo>
                    <a:pt x="29" y="0"/>
                  </a:lnTo>
                  <a:lnTo>
                    <a:pt x="65" y="306"/>
                  </a:lnTo>
                  <a:lnTo>
                    <a:pt x="36" y="309"/>
                  </a:lnTo>
                  <a:lnTo>
                    <a:pt x="36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744538" y="1965326"/>
              <a:ext cx="106363" cy="490538"/>
            </a:xfrm>
            <a:custGeom>
              <a:avLst/>
              <a:gdLst>
                <a:gd name="T0" fmla="*/ 29 w 67"/>
                <a:gd name="T1" fmla="*/ 309 h 309"/>
                <a:gd name="T2" fmla="*/ 0 w 67"/>
                <a:gd name="T3" fmla="*/ 306 h 309"/>
                <a:gd name="T4" fmla="*/ 38 w 67"/>
                <a:gd name="T5" fmla="*/ 0 h 309"/>
                <a:gd name="T6" fmla="*/ 67 w 67"/>
                <a:gd name="T7" fmla="*/ 3 h 309"/>
                <a:gd name="T8" fmla="*/ 29 w 67"/>
                <a:gd name="T9" fmla="*/ 309 h 309"/>
                <a:gd name="T10" fmla="*/ 29 w 67"/>
                <a:gd name="T11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9">
                  <a:moveTo>
                    <a:pt x="29" y="309"/>
                  </a:moveTo>
                  <a:lnTo>
                    <a:pt x="0" y="306"/>
                  </a:lnTo>
                  <a:lnTo>
                    <a:pt x="38" y="0"/>
                  </a:lnTo>
                  <a:lnTo>
                    <a:pt x="67" y="3"/>
                  </a:lnTo>
                  <a:lnTo>
                    <a:pt x="29" y="309"/>
                  </a:lnTo>
                  <a:lnTo>
                    <a:pt x="29" y="30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79438" y="2008188"/>
              <a:ext cx="249238" cy="79375"/>
            </a:xfrm>
            <a:custGeom>
              <a:avLst/>
              <a:gdLst>
                <a:gd name="T0" fmla="*/ 96 w 113"/>
                <a:gd name="T1" fmla="*/ 36 h 36"/>
                <a:gd name="T2" fmla="*/ 83 w 113"/>
                <a:gd name="T3" fmla="*/ 29 h 36"/>
                <a:gd name="T4" fmla="*/ 70 w 113"/>
                <a:gd name="T5" fmla="*/ 36 h 36"/>
                <a:gd name="T6" fmla="*/ 57 w 113"/>
                <a:gd name="T7" fmla="*/ 29 h 36"/>
                <a:gd name="T8" fmla="*/ 44 w 113"/>
                <a:gd name="T9" fmla="*/ 36 h 36"/>
                <a:gd name="T10" fmla="*/ 31 w 113"/>
                <a:gd name="T11" fmla="*/ 29 h 36"/>
                <a:gd name="T12" fmla="*/ 18 w 113"/>
                <a:gd name="T13" fmla="*/ 36 h 36"/>
                <a:gd name="T14" fmla="*/ 2 w 113"/>
                <a:gd name="T15" fmla="*/ 23 h 36"/>
                <a:gd name="T16" fmla="*/ 0 w 113"/>
                <a:gd name="T17" fmla="*/ 20 h 36"/>
                <a:gd name="T18" fmla="*/ 5 w 113"/>
                <a:gd name="T19" fmla="*/ 22 h 36"/>
                <a:gd name="T20" fmla="*/ 5 w 113"/>
                <a:gd name="T21" fmla="*/ 0 h 36"/>
                <a:gd name="T22" fmla="*/ 18 w 113"/>
                <a:gd name="T23" fmla="*/ 8 h 36"/>
                <a:gd name="T24" fmla="*/ 31 w 113"/>
                <a:gd name="T25" fmla="*/ 0 h 36"/>
                <a:gd name="T26" fmla="*/ 44 w 113"/>
                <a:gd name="T27" fmla="*/ 8 h 36"/>
                <a:gd name="T28" fmla="*/ 57 w 113"/>
                <a:gd name="T29" fmla="*/ 0 h 36"/>
                <a:gd name="T30" fmla="*/ 70 w 113"/>
                <a:gd name="T31" fmla="*/ 8 h 36"/>
                <a:gd name="T32" fmla="*/ 83 w 113"/>
                <a:gd name="T33" fmla="*/ 0 h 36"/>
                <a:gd name="T34" fmla="*/ 96 w 113"/>
                <a:gd name="T35" fmla="*/ 8 h 36"/>
                <a:gd name="T36" fmla="*/ 109 w 113"/>
                <a:gd name="T37" fmla="*/ 0 h 36"/>
                <a:gd name="T38" fmla="*/ 109 w 113"/>
                <a:gd name="T39" fmla="*/ 22 h 36"/>
                <a:gd name="T40" fmla="*/ 113 w 113"/>
                <a:gd name="T41" fmla="*/ 20 h 36"/>
                <a:gd name="T42" fmla="*/ 112 w 113"/>
                <a:gd name="T43" fmla="*/ 23 h 36"/>
                <a:gd name="T44" fmla="*/ 96 w 113"/>
                <a:gd name="T4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36">
                  <a:moveTo>
                    <a:pt x="96" y="36"/>
                  </a:moveTo>
                  <a:cubicBezTo>
                    <a:pt x="89" y="36"/>
                    <a:pt x="85" y="32"/>
                    <a:pt x="83" y="29"/>
                  </a:cubicBezTo>
                  <a:cubicBezTo>
                    <a:pt x="80" y="32"/>
                    <a:pt x="76" y="36"/>
                    <a:pt x="70" y="36"/>
                  </a:cubicBezTo>
                  <a:cubicBezTo>
                    <a:pt x="63" y="36"/>
                    <a:pt x="59" y="32"/>
                    <a:pt x="57" y="29"/>
                  </a:cubicBezTo>
                  <a:cubicBezTo>
                    <a:pt x="54" y="32"/>
                    <a:pt x="50" y="36"/>
                    <a:pt x="44" y="36"/>
                  </a:cubicBezTo>
                  <a:cubicBezTo>
                    <a:pt x="37" y="36"/>
                    <a:pt x="33" y="32"/>
                    <a:pt x="31" y="29"/>
                  </a:cubicBezTo>
                  <a:cubicBezTo>
                    <a:pt x="28" y="32"/>
                    <a:pt x="24" y="36"/>
                    <a:pt x="18" y="36"/>
                  </a:cubicBezTo>
                  <a:cubicBezTo>
                    <a:pt x="8" y="36"/>
                    <a:pt x="4" y="27"/>
                    <a:pt x="2" y="23"/>
                  </a:cubicBezTo>
                  <a:cubicBezTo>
                    <a:pt x="1" y="22"/>
                    <a:pt x="1" y="20"/>
                    <a:pt x="0" y="20"/>
                  </a:cubicBezTo>
                  <a:cubicBezTo>
                    <a:pt x="1" y="20"/>
                    <a:pt x="3" y="22"/>
                    <a:pt x="5" y="2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0"/>
                    <a:pt x="15" y="4"/>
                    <a:pt x="18" y="8"/>
                  </a:cubicBezTo>
                  <a:cubicBezTo>
                    <a:pt x="20" y="4"/>
                    <a:pt x="24" y="0"/>
                    <a:pt x="31" y="0"/>
                  </a:cubicBezTo>
                  <a:cubicBezTo>
                    <a:pt x="37" y="0"/>
                    <a:pt x="41" y="4"/>
                    <a:pt x="44" y="8"/>
                  </a:cubicBezTo>
                  <a:cubicBezTo>
                    <a:pt x="46" y="4"/>
                    <a:pt x="50" y="0"/>
                    <a:pt x="57" y="0"/>
                  </a:cubicBezTo>
                  <a:cubicBezTo>
                    <a:pt x="63" y="0"/>
                    <a:pt x="67" y="4"/>
                    <a:pt x="70" y="8"/>
                  </a:cubicBezTo>
                  <a:cubicBezTo>
                    <a:pt x="72" y="4"/>
                    <a:pt x="76" y="0"/>
                    <a:pt x="83" y="0"/>
                  </a:cubicBezTo>
                  <a:cubicBezTo>
                    <a:pt x="89" y="0"/>
                    <a:pt x="93" y="4"/>
                    <a:pt x="96" y="8"/>
                  </a:cubicBezTo>
                  <a:cubicBezTo>
                    <a:pt x="98" y="4"/>
                    <a:pt x="102" y="0"/>
                    <a:pt x="109" y="0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11" y="22"/>
                    <a:pt x="113" y="20"/>
                    <a:pt x="113" y="20"/>
                  </a:cubicBezTo>
                  <a:cubicBezTo>
                    <a:pt x="113" y="20"/>
                    <a:pt x="112" y="22"/>
                    <a:pt x="112" y="23"/>
                  </a:cubicBezTo>
                  <a:cubicBezTo>
                    <a:pt x="110" y="27"/>
                    <a:pt x="106" y="36"/>
                    <a:pt x="96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25425" y="1284288"/>
              <a:ext cx="290513" cy="287338"/>
            </a:xfrm>
            <a:custGeom>
              <a:avLst/>
              <a:gdLst>
                <a:gd name="T0" fmla="*/ 31 w 131"/>
                <a:gd name="T1" fmla="*/ 130 h 130"/>
                <a:gd name="T2" fmla="*/ 24 w 131"/>
                <a:gd name="T3" fmla="*/ 127 h 130"/>
                <a:gd name="T4" fmla="*/ 26 w 131"/>
                <a:gd name="T5" fmla="*/ 114 h 130"/>
                <a:gd name="T6" fmla="*/ 109 w 131"/>
                <a:gd name="T7" fmla="*/ 31 h 130"/>
                <a:gd name="T8" fmla="*/ 111 w 131"/>
                <a:gd name="T9" fmla="*/ 20 h 130"/>
                <a:gd name="T10" fmla="*/ 100 w 131"/>
                <a:gd name="T11" fmla="*/ 22 h 130"/>
                <a:gd name="T12" fmla="*/ 17 w 131"/>
                <a:gd name="T13" fmla="*/ 105 h 130"/>
                <a:gd name="T14" fmla="*/ 4 w 131"/>
                <a:gd name="T15" fmla="*/ 107 h 130"/>
                <a:gd name="T16" fmla="*/ 2 w 131"/>
                <a:gd name="T17" fmla="*/ 95 h 130"/>
                <a:gd name="T18" fmla="*/ 90 w 131"/>
                <a:gd name="T19" fmla="*/ 8 h 130"/>
                <a:gd name="T20" fmla="*/ 124 w 131"/>
                <a:gd name="T21" fmla="*/ 8 h 130"/>
                <a:gd name="T22" fmla="*/ 124 w 131"/>
                <a:gd name="T23" fmla="*/ 41 h 130"/>
                <a:gd name="T24" fmla="*/ 36 w 131"/>
                <a:gd name="T25" fmla="*/ 129 h 130"/>
                <a:gd name="T26" fmla="*/ 31 w 131"/>
                <a:gd name="T2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0">
                  <a:moveTo>
                    <a:pt x="31" y="130"/>
                  </a:moveTo>
                  <a:cubicBezTo>
                    <a:pt x="29" y="130"/>
                    <a:pt x="26" y="129"/>
                    <a:pt x="24" y="127"/>
                  </a:cubicBezTo>
                  <a:cubicBezTo>
                    <a:pt x="21" y="123"/>
                    <a:pt x="22" y="117"/>
                    <a:pt x="26" y="114"/>
                  </a:cubicBezTo>
                  <a:cubicBezTo>
                    <a:pt x="58" y="92"/>
                    <a:pt x="86" y="63"/>
                    <a:pt x="109" y="31"/>
                  </a:cubicBezTo>
                  <a:cubicBezTo>
                    <a:pt x="112" y="27"/>
                    <a:pt x="112" y="21"/>
                    <a:pt x="111" y="20"/>
                  </a:cubicBezTo>
                  <a:cubicBezTo>
                    <a:pt x="110" y="19"/>
                    <a:pt x="105" y="19"/>
                    <a:pt x="100" y="22"/>
                  </a:cubicBezTo>
                  <a:cubicBezTo>
                    <a:pt x="68" y="45"/>
                    <a:pt x="40" y="74"/>
                    <a:pt x="17" y="105"/>
                  </a:cubicBezTo>
                  <a:cubicBezTo>
                    <a:pt x="14" y="109"/>
                    <a:pt x="8" y="110"/>
                    <a:pt x="4" y="107"/>
                  </a:cubicBezTo>
                  <a:cubicBezTo>
                    <a:pt x="1" y="104"/>
                    <a:pt x="0" y="99"/>
                    <a:pt x="2" y="95"/>
                  </a:cubicBezTo>
                  <a:cubicBezTo>
                    <a:pt x="26" y="62"/>
                    <a:pt x="56" y="32"/>
                    <a:pt x="90" y="8"/>
                  </a:cubicBezTo>
                  <a:cubicBezTo>
                    <a:pt x="101" y="0"/>
                    <a:pt x="116" y="0"/>
                    <a:pt x="124" y="8"/>
                  </a:cubicBezTo>
                  <a:cubicBezTo>
                    <a:pt x="131" y="15"/>
                    <a:pt x="131" y="30"/>
                    <a:pt x="124" y="41"/>
                  </a:cubicBezTo>
                  <a:cubicBezTo>
                    <a:pt x="100" y="75"/>
                    <a:pt x="70" y="105"/>
                    <a:pt x="36" y="129"/>
                  </a:cubicBezTo>
                  <a:cubicBezTo>
                    <a:pt x="35" y="130"/>
                    <a:pt x="33" y="130"/>
                    <a:pt x="31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200025" y="1503363"/>
              <a:ext cx="96838" cy="96838"/>
            </a:xfrm>
            <a:custGeom>
              <a:avLst/>
              <a:gdLst>
                <a:gd name="T0" fmla="*/ 34 w 44"/>
                <a:gd name="T1" fmla="*/ 44 h 44"/>
                <a:gd name="T2" fmla="*/ 28 w 44"/>
                <a:gd name="T3" fmla="*/ 41 h 44"/>
                <a:gd name="T4" fmla="*/ 3 w 44"/>
                <a:gd name="T5" fmla="*/ 16 h 44"/>
                <a:gd name="T6" fmla="*/ 3 w 44"/>
                <a:gd name="T7" fmla="*/ 4 h 44"/>
                <a:gd name="T8" fmla="*/ 16 w 44"/>
                <a:gd name="T9" fmla="*/ 4 h 44"/>
                <a:gd name="T10" fmla="*/ 41 w 44"/>
                <a:gd name="T11" fmla="*/ 29 h 44"/>
                <a:gd name="T12" fmla="*/ 41 w 44"/>
                <a:gd name="T13" fmla="*/ 41 h 44"/>
                <a:gd name="T14" fmla="*/ 34 w 4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4">
                  <a:moveTo>
                    <a:pt x="34" y="44"/>
                  </a:moveTo>
                  <a:cubicBezTo>
                    <a:pt x="32" y="44"/>
                    <a:pt x="30" y="43"/>
                    <a:pt x="28" y="4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6" y="0"/>
                    <a:pt x="12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4" y="32"/>
                    <a:pt x="44" y="38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212725" y="1487488"/>
              <a:ext cx="100013" cy="98425"/>
            </a:xfrm>
            <a:custGeom>
              <a:avLst/>
              <a:gdLst>
                <a:gd name="T0" fmla="*/ 35 w 45"/>
                <a:gd name="T1" fmla="*/ 44 h 44"/>
                <a:gd name="T2" fmla="*/ 29 w 45"/>
                <a:gd name="T3" fmla="*/ 42 h 44"/>
                <a:gd name="T4" fmla="*/ 4 w 45"/>
                <a:gd name="T5" fmla="*/ 16 h 44"/>
                <a:gd name="T6" fmla="*/ 4 w 45"/>
                <a:gd name="T7" fmla="*/ 4 h 44"/>
                <a:gd name="T8" fmla="*/ 16 w 45"/>
                <a:gd name="T9" fmla="*/ 4 h 44"/>
                <a:gd name="T10" fmla="*/ 41 w 45"/>
                <a:gd name="T11" fmla="*/ 29 h 44"/>
                <a:gd name="T12" fmla="*/ 41 w 45"/>
                <a:gd name="T13" fmla="*/ 42 h 44"/>
                <a:gd name="T14" fmla="*/ 35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5" y="44"/>
                  </a:moveTo>
                  <a:cubicBezTo>
                    <a:pt x="33" y="44"/>
                    <a:pt x="31" y="43"/>
                    <a:pt x="29" y="4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6" y="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5" y="33"/>
                    <a:pt x="45" y="38"/>
                    <a:pt x="41" y="42"/>
                  </a:cubicBezTo>
                  <a:cubicBezTo>
                    <a:pt x="40" y="43"/>
                    <a:pt x="37" y="44"/>
                    <a:pt x="35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55563" y="1541463"/>
              <a:ext cx="212725" cy="204788"/>
            </a:xfrm>
            <a:custGeom>
              <a:avLst/>
              <a:gdLst>
                <a:gd name="T0" fmla="*/ 15 w 96"/>
                <a:gd name="T1" fmla="*/ 93 h 93"/>
                <a:gd name="T2" fmla="*/ 13 w 96"/>
                <a:gd name="T3" fmla="*/ 93 h 93"/>
                <a:gd name="T4" fmla="*/ 6 w 96"/>
                <a:gd name="T5" fmla="*/ 86 h 93"/>
                <a:gd name="T6" fmla="*/ 31 w 96"/>
                <a:gd name="T7" fmla="*/ 14 h 93"/>
                <a:gd name="T8" fmla="*/ 56 w 96"/>
                <a:gd name="T9" fmla="*/ 1 h 93"/>
                <a:gd name="T10" fmla="*/ 66 w 96"/>
                <a:gd name="T11" fmla="*/ 3 h 93"/>
                <a:gd name="T12" fmla="*/ 93 w 96"/>
                <a:gd name="T13" fmla="*/ 29 h 93"/>
                <a:gd name="T14" fmla="*/ 95 w 96"/>
                <a:gd name="T15" fmla="*/ 37 h 93"/>
                <a:gd name="T16" fmla="*/ 77 w 96"/>
                <a:gd name="T17" fmla="*/ 69 h 93"/>
                <a:gd name="T18" fmla="*/ 49 w 96"/>
                <a:gd name="T19" fmla="*/ 78 h 93"/>
                <a:gd name="T20" fmla="*/ 21 w 96"/>
                <a:gd name="T21" fmla="*/ 90 h 93"/>
                <a:gd name="T22" fmla="*/ 15 w 96"/>
                <a:gd name="T23" fmla="*/ 93 h 93"/>
                <a:gd name="T24" fmla="*/ 58 w 96"/>
                <a:gd name="T25" fmla="*/ 20 h 93"/>
                <a:gd name="T26" fmla="*/ 40 w 96"/>
                <a:gd name="T27" fmla="*/ 29 h 93"/>
                <a:gd name="T28" fmla="*/ 22 w 96"/>
                <a:gd name="T29" fmla="*/ 67 h 93"/>
                <a:gd name="T30" fmla="*/ 46 w 96"/>
                <a:gd name="T31" fmla="*/ 60 h 93"/>
                <a:gd name="T32" fmla="*/ 68 w 96"/>
                <a:gd name="T33" fmla="*/ 54 h 93"/>
                <a:gd name="T34" fmla="*/ 77 w 96"/>
                <a:gd name="T35" fmla="*/ 39 h 93"/>
                <a:gd name="T36" fmla="*/ 58 w 96"/>
                <a:gd name="T37" fmla="*/ 2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93">
                  <a:moveTo>
                    <a:pt x="15" y="93"/>
                  </a:moveTo>
                  <a:cubicBezTo>
                    <a:pt x="14" y="93"/>
                    <a:pt x="13" y="93"/>
                    <a:pt x="13" y="93"/>
                  </a:cubicBezTo>
                  <a:cubicBezTo>
                    <a:pt x="10" y="92"/>
                    <a:pt x="7" y="90"/>
                    <a:pt x="6" y="86"/>
                  </a:cubicBezTo>
                  <a:cubicBezTo>
                    <a:pt x="0" y="62"/>
                    <a:pt x="6" y="29"/>
                    <a:pt x="31" y="14"/>
                  </a:cubicBezTo>
                  <a:cubicBezTo>
                    <a:pt x="39" y="9"/>
                    <a:pt x="48" y="5"/>
                    <a:pt x="56" y="1"/>
                  </a:cubicBezTo>
                  <a:cubicBezTo>
                    <a:pt x="59" y="0"/>
                    <a:pt x="63" y="0"/>
                    <a:pt x="66" y="3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5" y="32"/>
                    <a:pt x="96" y="35"/>
                    <a:pt x="95" y="37"/>
                  </a:cubicBezTo>
                  <a:cubicBezTo>
                    <a:pt x="93" y="48"/>
                    <a:pt x="89" y="62"/>
                    <a:pt x="77" y="69"/>
                  </a:cubicBezTo>
                  <a:cubicBezTo>
                    <a:pt x="66" y="75"/>
                    <a:pt x="57" y="77"/>
                    <a:pt x="49" y="78"/>
                  </a:cubicBezTo>
                  <a:cubicBezTo>
                    <a:pt x="38" y="79"/>
                    <a:pt x="31" y="80"/>
                    <a:pt x="21" y="90"/>
                  </a:cubicBezTo>
                  <a:cubicBezTo>
                    <a:pt x="20" y="92"/>
                    <a:pt x="17" y="93"/>
                    <a:pt x="15" y="93"/>
                  </a:cubicBezTo>
                  <a:close/>
                  <a:moveTo>
                    <a:pt x="58" y="20"/>
                  </a:moveTo>
                  <a:cubicBezTo>
                    <a:pt x="52" y="23"/>
                    <a:pt x="46" y="26"/>
                    <a:pt x="40" y="29"/>
                  </a:cubicBezTo>
                  <a:cubicBezTo>
                    <a:pt x="27" y="37"/>
                    <a:pt x="22" y="52"/>
                    <a:pt x="22" y="67"/>
                  </a:cubicBezTo>
                  <a:cubicBezTo>
                    <a:pt x="30" y="62"/>
                    <a:pt x="39" y="61"/>
                    <a:pt x="46" y="60"/>
                  </a:cubicBezTo>
                  <a:cubicBezTo>
                    <a:pt x="54" y="59"/>
                    <a:pt x="60" y="58"/>
                    <a:pt x="68" y="54"/>
                  </a:cubicBezTo>
                  <a:cubicBezTo>
                    <a:pt x="71" y="52"/>
                    <a:pt x="74" y="47"/>
                    <a:pt x="77" y="39"/>
                  </a:cubicBezTo>
                  <a:cubicBezTo>
                    <a:pt x="58" y="20"/>
                    <a:pt x="58" y="20"/>
                    <a:pt x="58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84138" y="835026"/>
              <a:ext cx="66675" cy="66675"/>
            </a:xfrm>
            <a:custGeom>
              <a:avLst/>
              <a:gdLst>
                <a:gd name="T0" fmla="*/ 15 w 30"/>
                <a:gd name="T1" fmla="*/ 30 h 30"/>
                <a:gd name="T2" fmla="*/ 0 w 30"/>
                <a:gd name="T3" fmla="*/ 15 h 30"/>
                <a:gd name="T4" fmla="*/ 15 w 30"/>
                <a:gd name="T5" fmla="*/ 0 h 30"/>
                <a:gd name="T6" fmla="*/ 30 w 30"/>
                <a:gd name="T7" fmla="*/ 15 h 30"/>
                <a:gd name="T8" fmla="*/ 15 w 30"/>
                <a:gd name="T9" fmla="*/ 30 h 30"/>
                <a:gd name="T10" fmla="*/ 15 w 30"/>
                <a:gd name="T11" fmla="*/ 8 h 30"/>
                <a:gd name="T12" fmla="*/ 8 w 30"/>
                <a:gd name="T13" fmla="*/ 15 h 30"/>
                <a:gd name="T14" fmla="*/ 15 w 30"/>
                <a:gd name="T15" fmla="*/ 22 h 30"/>
                <a:gd name="T16" fmla="*/ 22 w 30"/>
                <a:gd name="T17" fmla="*/ 15 h 30"/>
                <a:gd name="T18" fmla="*/ 15 w 30"/>
                <a:gd name="T19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30" y="7"/>
                    <a:pt x="30" y="15"/>
                  </a:cubicBezTo>
                  <a:cubicBezTo>
                    <a:pt x="30" y="23"/>
                    <a:pt x="23" y="30"/>
                    <a:pt x="15" y="30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9" y="22"/>
                    <a:pt x="22" y="19"/>
                    <a:pt x="22" y="15"/>
                  </a:cubicBezTo>
                  <a:cubicBezTo>
                    <a:pt x="22" y="11"/>
                    <a:pt x="19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71450" y="733426"/>
              <a:ext cx="68263" cy="69850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112713" y="784226"/>
              <a:ext cx="55563" cy="53975"/>
            </a:xfrm>
            <a:custGeom>
              <a:avLst/>
              <a:gdLst>
                <a:gd name="T0" fmla="*/ 21 w 25"/>
                <a:gd name="T1" fmla="*/ 24 h 24"/>
                <a:gd name="T2" fmla="*/ 21 w 25"/>
                <a:gd name="T3" fmla="*/ 24 h 24"/>
                <a:gd name="T4" fmla="*/ 17 w 25"/>
                <a:gd name="T5" fmla="*/ 20 h 24"/>
                <a:gd name="T6" fmla="*/ 17 w 25"/>
                <a:gd name="T7" fmla="*/ 8 h 24"/>
                <a:gd name="T8" fmla="*/ 4 w 25"/>
                <a:gd name="T9" fmla="*/ 8 h 24"/>
                <a:gd name="T10" fmla="*/ 0 w 25"/>
                <a:gd name="T11" fmla="*/ 4 h 24"/>
                <a:gd name="T12" fmla="*/ 4 w 25"/>
                <a:gd name="T13" fmla="*/ 0 h 24"/>
                <a:gd name="T14" fmla="*/ 21 w 25"/>
                <a:gd name="T15" fmla="*/ 0 h 24"/>
                <a:gd name="T16" fmla="*/ 23 w 25"/>
                <a:gd name="T17" fmla="*/ 2 h 24"/>
                <a:gd name="T18" fmla="*/ 25 w 25"/>
                <a:gd name="T19" fmla="*/ 4 h 24"/>
                <a:gd name="T20" fmla="*/ 25 w 25"/>
                <a:gd name="T21" fmla="*/ 20 h 24"/>
                <a:gd name="T22" fmla="*/ 21 w 25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4"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8" y="24"/>
                    <a:pt x="17" y="23"/>
                    <a:pt x="17" y="2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2"/>
                    <a:pt x="25" y="3"/>
                    <a:pt x="25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3"/>
                    <a:pt x="23" y="24"/>
                    <a:pt x="21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112713" y="787401"/>
              <a:ext cx="50800" cy="66675"/>
            </a:xfrm>
            <a:custGeom>
              <a:avLst/>
              <a:gdLst>
                <a:gd name="T0" fmla="*/ 4 w 23"/>
                <a:gd name="T1" fmla="*/ 30 h 30"/>
                <a:gd name="T2" fmla="*/ 3 w 23"/>
                <a:gd name="T3" fmla="*/ 30 h 30"/>
                <a:gd name="T4" fmla="*/ 1 w 23"/>
                <a:gd name="T5" fmla="*/ 25 h 30"/>
                <a:gd name="T6" fmla="*/ 13 w 23"/>
                <a:gd name="T7" fmla="*/ 5 h 30"/>
                <a:gd name="T8" fmla="*/ 16 w 23"/>
                <a:gd name="T9" fmla="*/ 2 h 30"/>
                <a:gd name="T10" fmla="*/ 22 w 23"/>
                <a:gd name="T11" fmla="*/ 2 h 30"/>
                <a:gd name="T12" fmla="*/ 21 w 23"/>
                <a:gd name="T13" fmla="*/ 8 h 30"/>
                <a:gd name="T14" fmla="*/ 18 w 23"/>
                <a:gd name="T15" fmla="*/ 11 h 30"/>
                <a:gd name="T16" fmla="*/ 8 w 23"/>
                <a:gd name="T17" fmla="*/ 27 h 30"/>
                <a:gd name="T18" fmla="*/ 4 w 23"/>
                <a:gd name="T1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0">
                  <a:moveTo>
                    <a:pt x="4" y="30"/>
                  </a:moveTo>
                  <a:cubicBezTo>
                    <a:pt x="4" y="30"/>
                    <a:pt x="4" y="30"/>
                    <a:pt x="3" y="30"/>
                  </a:cubicBezTo>
                  <a:cubicBezTo>
                    <a:pt x="1" y="29"/>
                    <a:pt x="0" y="27"/>
                    <a:pt x="1" y="25"/>
                  </a:cubicBezTo>
                  <a:cubicBezTo>
                    <a:pt x="3" y="17"/>
                    <a:pt x="7" y="11"/>
                    <a:pt x="13" y="5"/>
                  </a:cubicBezTo>
                  <a:cubicBezTo>
                    <a:pt x="14" y="4"/>
                    <a:pt x="15" y="3"/>
                    <a:pt x="16" y="2"/>
                  </a:cubicBezTo>
                  <a:cubicBezTo>
                    <a:pt x="18" y="0"/>
                    <a:pt x="21" y="1"/>
                    <a:pt x="22" y="2"/>
                  </a:cubicBezTo>
                  <a:cubicBezTo>
                    <a:pt x="23" y="4"/>
                    <a:pt x="23" y="7"/>
                    <a:pt x="21" y="8"/>
                  </a:cubicBezTo>
                  <a:cubicBezTo>
                    <a:pt x="20" y="9"/>
                    <a:pt x="19" y="10"/>
                    <a:pt x="18" y="11"/>
                  </a:cubicBezTo>
                  <a:cubicBezTo>
                    <a:pt x="14" y="15"/>
                    <a:pt x="10" y="21"/>
                    <a:pt x="8" y="27"/>
                  </a:cubicBezTo>
                  <a:cubicBezTo>
                    <a:pt x="8" y="29"/>
                    <a:pt x="6" y="30"/>
                    <a:pt x="4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42863" y="738188"/>
              <a:ext cx="227013" cy="214313"/>
            </a:xfrm>
            <a:custGeom>
              <a:avLst/>
              <a:gdLst>
                <a:gd name="T0" fmla="*/ 52 w 103"/>
                <a:gd name="T1" fmla="*/ 97 h 97"/>
                <a:gd name="T2" fmla="*/ 18 w 103"/>
                <a:gd name="T3" fmla="*/ 83 h 97"/>
                <a:gd name="T4" fmla="*/ 18 w 103"/>
                <a:gd name="T5" fmla="*/ 17 h 97"/>
                <a:gd name="T6" fmla="*/ 65 w 103"/>
                <a:gd name="T7" fmla="*/ 5 h 97"/>
                <a:gd name="T8" fmla="*/ 67 w 103"/>
                <a:gd name="T9" fmla="*/ 10 h 97"/>
                <a:gd name="T10" fmla="*/ 62 w 103"/>
                <a:gd name="T11" fmla="*/ 12 h 97"/>
                <a:gd name="T12" fmla="*/ 24 w 103"/>
                <a:gd name="T13" fmla="*/ 22 h 97"/>
                <a:gd name="T14" fmla="*/ 24 w 103"/>
                <a:gd name="T15" fmla="*/ 78 h 97"/>
                <a:gd name="T16" fmla="*/ 79 w 103"/>
                <a:gd name="T17" fmla="*/ 78 h 97"/>
                <a:gd name="T18" fmla="*/ 80 w 103"/>
                <a:gd name="T19" fmla="*/ 23 h 97"/>
                <a:gd name="T20" fmla="*/ 80 w 103"/>
                <a:gd name="T21" fmla="*/ 18 h 97"/>
                <a:gd name="T22" fmla="*/ 86 w 103"/>
                <a:gd name="T23" fmla="*/ 18 h 97"/>
                <a:gd name="T24" fmla="*/ 85 w 103"/>
                <a:gd name="T25" fmla="*/ 83 h 97"/>
                <a:gd name="T26" fmla="*/ 52 w 103"/>
                <a:gd name="T2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7">
                  <a:moveTo>
                    <a:pt x="52" y="97"/>
                  </a:moveTo>
                  <a:cubicBezTo>
                    <a:pt x="39" y="97"/>
                    <a:pt x="27" y="92"/>
                    <a:pt x="18" y="83"/>
                  </a:cubicBezTo>
                  <a:cubicBezTo>
                    <a:pt x="0" y="65"/>
                    <a:pt x="0" y="35"/>
                    <a:pt x="18" y="17"/>
                  </a:cubicBezTo>
                  <a:cubicBezTo>
                    <a:pt x="30" y="4"/>
                    <a:pt x="48" y="0"/>
                    <a:pt x="65" y="5"/>
                  </a:cubicBezTo>
                  <a:cubicBezTo>
                    <a:pt x="67" y="5"/>
                    <a:pt x="68" y="8"/>
                    <a:pt x="67" y="10"/>
                  </a:cubicBezTo>
                  <a:cubicBezTo>
                    <a:pt x="67" y="12"/>
                    <a:pt x="65" y="13"/>
                    <a:pt x="62" y="12"/>
                  </a:cubicBezTo>
                  <a:cubicBezTo>
                    <a:pt x="49" y="8"/>
                    <a:pt x="34" y="12"/>
                    <a:pt x="24" y="22"/>
                  </a:cubicBezTo>
                  <a:cubicBezTo>
                    <a:pt x="9" y="37"/>
                    <a:pt x="9" y="62"/>
                    <a:pt x="24" y="78"/>
                  </a:cubicBezTo>
                  <a:cubicBezTo>
                    <a:pt x="39" y="93"/>
                    <a:pt x="64" y="93"/>
                    <a:pt x="79" y="78"/>
                  </a:cubicBezTo>
                  <a:cubicBezTo>
                    <a:pt x="94" y="63"/>
                    <a:pt x="95" y="39"/>
                    <a:pt x="80" y="23"/>
                  </a:cubicBezTo>
                  <a:cubicBezTo>
                    <a:pt x="79" y="22"/>
                    <a:pt x="79" y="19"/>
                    <a:pt x="80" y="18"/>
                  </a:cubicBezTo>
                  <a:cubicBezTo>
                    <a:pt x="82" y="16"/>
                    <a:pt x="84" y="16"/>
                    <a:pt x="86" y="18"/>
                  </a:cubicBezTo>
                  <a:cubicBezTo>
                    <a:pt x="103" y="36"/>
                    <a:pt x="103" y="65"/>
                    <a:pt x="85" y="83"/>
                  </a:cubicBezTo>
                  <a:cubicBezTo>
                    <a:pt x="76" y="92"/>
                    <a:pt x="64" y="97"/>
                    <a:pt x="52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4 w 21"/>
                <a:gd name="T1" fmla="*/ 21 h 21"/>
                <a:gd name="T2" fmla="*/ 1 w 21"/>
                <a:gd name="T3" fmla="*/ 20 h 21"/>
                <a:gd name="T4" fmla="*/ 1 w 21"/>
                <a:gd name="T5" fmla="*/ 14 h 21"/>
                <a:gd name="T6" fmla="*/ 14 w 21"/>
                <a:gd name="T7" fmla="*/ 2 h 21"/>
                <a:gd name="T8" fmla="*/ 19 w 21"/>
                <a:gd name="T9" fmla="*/ 2 h 21"/>
                <a:gd name="T10" fmla="*/ 19 w 21"/>
                <a:gd name="T11" fmla="*/ 7 h 21"/>
                <a:gd name="T12" fmla="*/ 7 w 21"/>
                <a:gd name="T13" fmla="*/ 20 h 21"/>
                <a:gd name="T14" fmla="*/ 4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4" y="21"/>
                  </a:moveTo>
                  <a:cubicBezTo>
                    <a:pt x="3" y="21"/>
                    <a:pt x="2" y="20"/>
                    <a:pt x="1" y="20"/>
                  </a:cubicBezTo>
                  <a:cubicBezTo>
                    <a:pt x="0" y="18"/>
                    <a:pt x="0" y="16"/>
                    <a:pt x="1" y="1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0"/>
                    <a:pt x="18" y="0"/>
                    <a:pt x="19" y="2"/>
                  </a:cubicBezTo>
                  <a:cubicBezTo>
                    <a:pt x="21" y="3"/>
                    <a:pt x="21" y="6"/>
                    <a:pt x="19" y="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1"/>
                    <a:pt x="4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177800" y="842963"/>
              <a:ext cx="46038" cy="46038"/>
            </a:xfrm>
            <a:custGeom>
              <a:avLst/>
              <a:gdLst>
                <a:gd name="T0" fmla="*/ 16 w 21"/>
                <a:gd name="T1" fmla="*/ 21 h 21"/>
                <a:gd name="T2" fmla="*/ 14 w 21"/>
                <a:gd name="T3" fmla="*/ 20 h 21"/>
                <a:gd name="T4" fmla="*/ 1 w 21"/>
                <a:gd name="T5" fmla="*/ 7 h 21"/>
                <a:gd name="T6" fmla="*/ 1 w 21"/>
                <a:gd name="T7" fmla="*/ 2 h 21"/>
                <a:gd name="T8" fmla="*/ 7 w 21"/>
                <a:gd name="T9" fmla="*/ 2 h 21"/>
                <a:gd name="T10" fmla="*/ 19 w 21"/>
                <a:gd name="T11" fmla="*/ 14 h 21"/>
                <a:gd name="T12" fmla="*/ 19 w 21"/>
                <a:gd name="T13" fmla="*/ 20 h 21"/>
                <a:gd name="T14" fmla="*/ 16 w 21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1">
                  <a:moveTo>
                    <a:pt x="16" y="21"/>
                  </a:moveTo>
                  <a:cubicBezTo>
                    <a:pt x="15" y="21"/>
                    <a:pt x="14" y="20"/>
                    <a:pt x="14" y="2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16"/>
                    <a:pt x="21" y="18"/>
                    <a:pt x="19" y="20"/>
                  </a:cubicBezTo>
                  <a:cubicBezTo>
                    <a:pt x="19" y="20"/>
                    <a:pt x="17" y="21"/>
                    <a:pt x="16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1193800" y="3767138"/>
              <a:ext cx="115888" cy="117475"/>
            </a:xfrm>
            <a:custGeom>
              <a:avLst/>
              <a:gdLst>
                <a:gd name="T0" fmla="*/ 26 w 53"/>
                <a:gd name="T1" fmla="*/ 53 h 53"/>
                <a:gd name="T2" fmla="*/ 23 w 53"/>
                <a:gd name="T3" fmla="*/ 52 h 53"/>
                <a:gd name="T4" fmla="*/ 23 w 53"/>
                <a:gd name="T5" fmla="*/ 46 h 53"/>
                <a:gd name="T6" fmla="*/ 41 w 53"/>
                <a:gd name="T7" fmla="*/ 28 h 53"/>
                <a:gd name="T8" fmla="*/ 44 w 53"/>
                <a:gd name="T9" fmla="*/ 21 h 53"/>
                <a:gd name="T10" fmla="*/ 42 w 53"/>
                <a:gd name="T11" fmla="*/ 14 h 53"/>
                <a:gd name="T12" fmla="*/ 40 w 53"/>
                <a:gd name="T13" fmla="*/ 12 h 53"/>
                <a:gd name="T14" fmla="*/ 26 w 53"/>
                <a:gd name="T15" fmla="*/ 13 h 53"/>
                <a:gd name="T16" fmla="*/ 8 w 53"/>
                <a:gd name="T17" fmla="*/ 31 h 53"/>
                <a:gd name="T18" fmla="*/ 2 w 53"/>
                <a:gd name="T19" fmla="*/ 31 h 53"/>
                <a:gd name="T20" fmla="*/ 2 w 53"/>
                <a:gd name="T21" fmla="*/ 26 h 53"/>
                <a:gd name="T22" fmla="*/ 20 w 53"/>
                <a:gd name="T23" fmla="*/ 7 h 53"/>
                <a:gd name="T24" fmla="*/ 46 w 53"/>
                <a:gd name="T25" fmla="*/ 7 h 53"/>
                <a:gd name="T26" fmla="*/ 47 w 53"/>
                <a:gd name="T27" fmla="*/ 8 h 53"/>
                <a:gd name="T28" fmla="*/ 52 w 53"/>
                <a:gd name="T29" fmla="*/ 21 h 53"/>
                <a:gd name="T30" fmla="*/ 47 w 53"/>
                <a:gd name="T31" fmla="*/ 34 h 53"/>
                <a:gd name="T32" fmla="*/ 29 w 53"/>
                <a:gd name="T33" fmla="*/ 52 h 53"/>
                <a:gd name="T34" fmla="*/ 26 w 53"/>
                <a:gd name="T3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25" y="53"/>
                    <a:pt x="24" y="53"/>
                    <a:pt x="23" y="52"/>
                  </a:cubicBezTo>
                  <a:cubicBezTo>
                    <a:pt x="21" y="50"/>
                    <a:pt x="21" y="48"/>
                    <a:pt x="23" y="46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6"/>
                    <a:pt x="44" y="23"/>
                    <a:pt x="44" y="21"/>
                  </a:cubicBezTo>
                  <a:cubicBezTo>
                    <a:pt x="45" y="18"/>
                    <a:pt x="44" y="15"/>
                    <a:pt x="42" y="14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7" y="8"/>
                    <a:pt x="30" y="9"/>
                    <a:pt x="26" y="1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3"/>
                    <a:pt x="4" y="33"/>
                    <a:pt x="2" y="31"/>
                  </a:cubicBezTo>
                  <a:cubicBezTo>
                    <a:pt x="0" y="30"/>
                    <a:pt x="0" y="27"/>
                    <a:pt x="2" y="2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8" y="0"/>
                    <a:pt x="39" y="0"/>
                    <a:pt x="46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1" y="11"/>
                    <a:pt x="53" y="16"/>
                    <a:pt x="52" y="21"/>
                  </a:cubicBezTo>
                  <a:cubicBezTo>
                    <a:pt x="52" y="26"/>
                    <a:pt x="50" y="30"/>
                    <a:pt x="47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8" y="53"/>
                    <a:pt x="27" y="53"/>
                    <a:pt x="26" y="5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1179513" y="3811588"/>
              <a:ext cx="88900" cy="85725"/>
            </a:xfrm>
            <a:custGeom>
              <a:avLst/>
              <a:gdLst>
                <a:gd name="T0" fmla="*/ 36 w 40"/>
                <a:gd name="T1" fmla="*/ 39 h 39"/>
                <a:gd name="T2" fmla="*/ 33 w 40"/>
                <a:gd name="T3" fmla="*/ 38 h 39"/>
                <a:gd name="T4" fmla="*/ 2 w 40"/>
                <a:gd name="T5" fmla="*/ 7 h 39"/>
                <a:gd name="T6" fmla="*/ 2 w 40"/>
                <a:gd name="T7" fmla="*/ 2 h 39"/>
                <a:gd name="T8" fmla="*/ 7 w 40"/>
                <a:gd name="T9" fmla="*/ 2 h 39"/>
                <a:gd name="T10" fmla="*/ 38 w 40"/>
                <a:gd name="T11" fmla="*/ 33 h 39"/>
                <a:gd name="T12" fmla="*/ 38 w 40"/>
                <a:gd name="T13" fmla="*/ 38 h 39"/>
                <a:gd name="T14" fmla="*/ 36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36" y="39"/>
                  </a:moveTo>
                  <a:cubicBezTo>
                    <a:pt x="35" y="39"/>
                    <a:pt x="34" y="39"/>
                    <a:pt x="33" y="3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0" y="37"/>
                    <a:pt x="38" y="38"/>
                  </a:cubicBezTo>
                  <a:cubicBezTo>
                    <a:pt x="38" y="39"/>
                    <a:pt x="37" y="39"/>
                    <a:pt x="36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1125538" y="3948113"/>
              <a:ext cx="23813" cy="25400"/>
            </a:xfrm>
            <a:custGeom>
              <a:avLst/>
              <a:gdLst>
                <a:gd name="T0" fmla="*/ 5 w 11"/>
                <a:gd name="T1" fmla="*/ 11 h 11"/>
                <a:gd name="T2" fmla="*/ 2 w 11"/>
                <a:gd name="T3" fmla="*/ 9 h 11"/>
                <a:gd name="T4" fmla="*/ 2 w 11"/>
                <a:gd name="T5" fmla="*/ 4 h 11"/>
                <a:gd name="T6" fmla="*/ 4 w 11"/>
                <a:gd name="T7" fmla="*/ 2 h 11"/>
                <a:gd name="T8" fmla="*/ 9 w 11"/>
                <a:gd name="T9" fmla="*/ 2 h 11"/>
                <a:gd name="T10" fmla="*/ 9 w 11"/>
                <a:gd name="T11" fmla="*/ 8 h 11"/>
                <a:gd name="T12" fmla="*/ 8 w 11"/>
                <a:gd name="T13" fmla="*/ 9 h 11"/>
                <a:gd name="T14" fmla="*/ 5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4" y="11"/>
                    <a:pt x="3" y="10"/>
                    <a:pt x="2" y="9"/>
                  </a:cubicBezTo>
                  <a:cubicBezTo>
                    <a:pt x="0" y="8"/>
                    <a:pt x="0" y="5"/>
                    <a:pt x="2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8" y="0"/>
                    <a:pt x="9" y="2"/>
                  </a:cubicBezTo>
                  <a:cubicBezTo>
                    <a:pt x="11" y="4"/>
                    <a:pt x="11" y="6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1106488" y="3930651"/>
              <a:ext cx="22225" cy="22225"/>
            </a:xfrm>
            <a:custGeom>
              <a:avLst/>
              <a:gdLst>
                <a:gd name="T0" fmla="*/ 4 w 10"/>
                <a:gd name="T1" fmla="*/ 10 h 10"/>
                <a:gd name="T2" fmla="*/ 1 w 10"/>
                <a:gd name="T3" fmla="*/ 9 h 10"/>
                <a:gd name="T4" fmla="*/ 1 w 10"/>
                <a:gd name="T5" fmla="*/ 3 h 10"/>
                <a:gd name="T6" fmla="*/ 3 w 10"/>
                <a:gd name="T7" fmla="*/ 1 h 10"/>
                <a:gd name="T8" fmla="*/ 8 w 10"/>
                <a:gd name="T9" fmla="*/ 1 h 10"/>
                <a:gd name="T10" fmla="*/ 8 w 10"/>
                <a:gd name="T11" fmla="*/ 7 h 10"/>
                <a:gd name="T12" fmla="*/ 7 w 10"/>
                <a:gd name="T13" fmla="*/ 9 h 10"/>
                <a:gd name="T14" fmla="*/ 4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4" y="10"/>
                  </a:moveTo>
                  <a:cubicBezTo>
                    <a:pt x="3" y="10"/>
                    <a:pt x="2" y="9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7" y="0"/>
                    <a:pt x="8" y="1"/>
                  </a:cubicBezTo>
                  <a:cubicBezTo>
                    <a:pt x="10" y="3"/>
                    <a:pt x="10" y="5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10"/>
                    <a:pt x="4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1111250" y="3830638"/>
              <a:ext cx="136525" cy="138113"/>
            </a:xfrm>
            <a:custGeom>
              <a:avLst/>
              <a:gdLst>
                <a:gd name="T0" fmla="*/ 14 w 62"/>
                <a:gd name="T1" fmla="*/ 62 h 62"/>
                <a:gd name="T2" fmla="*/ 10 w 62"/>
                <a:gd name="T3" fmla="*/ 58 h 62"/>
                <a:gd name="T4" fmla="*/ 14 w 62"/>
                <a:gd name="T5" fmla="*/ 54 h 62"/>
                <a:gd name="T6" fmla="*/ 17 w 62"/>
                <a:gd name="T7" fmla="*/ 52 h 62"/>
                <a:gd name="T8" fmla="*/ 52 w 62"/>
                <a:gd name="T9" fmla="*/ 18 h 62"/>
                <a:gd name="T10" fmla="*/ 44 w 62"/>
                <a:gd name="T11" fmla="*/ 10 h 62"/>
                <a:gd name="T12" fmla="*/ 10 w 62"/>
                <a:gd name="T13" fmla="*/ 45 h 62"/>
                <a:gd name="T14" fmla="*/ 8 w 62"/>
                <a:gd name="T15" fmla="*/ 48 h 62"/>
                <a:gd name="T16" fmla="*/ 4 w 62"/>
                <a:gd name="T17" fmla="*/ 52 h 62"/>
                <a:gd name="T18" fmla="*/ 4 w 62"/>
                <a:gd name="T19" fmla="*/ 52 h 62"/>
                <a:gd name="T20" fmla="*/ 0 w 62"/>
                <a:gd name="T21" fmla="*/ 48 h 62"/>
                <a:gd name="T22" fmla="*/ 4 w 62"/>
                <a:gd name="T23" fmla="*/ 39 h 62"/>
                <a:gd name="T24" fmla="*/ 41 w 62"/>
                <a:gd name="T25" fmla="*/ 2 h 62"/>
                <a:gd name="T26" fmla="*/ 47 w 62"/>
                <a:gd name="T27" fmla="*/ 2 h 62"/>
                <a:gd name="T28" fmla="*/ 60 w 62"/>
                <a:gd name="T29" fmla="*/ 15 h 62"/>
                <a:gd name="T30" fmla="*/ 60 w 62"/>
                <a:gd name="T31" fmla="*/ 21 h 62"/>
                <a:gd name="T32" fmla="*/ 23 w 62"/>
                <a:gd name="T33" fmla="*/ 58 h 62"/>
                <a:gd name="T34" fmla="*/ 14 w 62"/>
                <a:gd name="T35" fmla="*/ 62 h 62"/>
                <a:gd name="T36" fmla="*/ 14 w 62"/>
                <a:gd name="T3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62">
                  <a:moveTo>
                    <a:pt x="14" y="62"/>
                  </a:moveTo>
                  <a:cubicBezTo>
                    <a:pt x="11" y="62"/>
                    <a:pt x="10" y="60"/>
                    <a:pt x="10" y="58"/>
                  </a:cubicBezTo>
                  <a:cubicBezTo>
                    <a:pt x="10" y="56"/>
                    <a:pt x="11" y="54"/>
                    <a:pt x="14" y="54"/>
                  </a:cubicBezTo>
                  <a:cubicBezTo>
                    <a:pt x="15" y="54"/>
                    <a:pt x="16" y="53"/>
                    <a:pt x="17" y="5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6"/>
                    <a:pt x="8" y="47"/>
                    <a:pt x="8" y="48"/>
                  </a:cubicBezTo>
                  <a:cubicBezTo>
                    <a:pt x="8" y="51"/>
                    <a:pt x="6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1"/>
                    <a:pt x="0" y="48"/>
                  </a:cubicBezTo>
                  <a:cubicBezTo>
                    <a:pt x="0" y="45"/>
                    <a:pt x="1" y="42"/>
                    <a:pt x="4" y="39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3" y="0"/>
                    <a:pt x="45" y="0"/>
                    <a:pt x="47" y="2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7"/>
                    <a:pt x="62" y="19"/>
                    <a:pt x="60" y="21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1" y="61"/>
                    <a:pt x="17" y="62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1335088" y="1757363"/>
              <a:ext cx="84138" cy="84138"/>
            </a:xfrm>
            <a:custGeom>
              <a:avLst/>
              <a:gdLst>
                <a:gd name="T0" fmla="*/ 34 w 38"/>
                <a:gd name="T1" fmla="*/ 38 h 38"/>
                <a:gd name="T2" fmla="*/ 31 w 38"/>
                <a:gd name="T3" fmla="*/ 37 h 38"/>
                <a:gd name="T4" fmla="*/ 2 w 38"/>
                <a:gd name="T5" fmla="*/ 7 h 38"/>
                <a:gd name="T6" fmla="*/ 2 w 38"/>
                <a:gd name="T7" fmla="*/ 2 h 38"/>
                <a:gd name="T8" fmla="*/ 8 w 38"/>
                <a:gd name="T9" fmla="*/ 2 h 38"/>
                <a:gd name="T10" fmla="*/ 37 w 38"/>
                <a:gd name="T11" fmla="*/ 31 h 38"/>
                <a:gd name="T12" fmla="*/ 37 w 38"/>
                <a:gd name="T13" fmla="*/ 37 h 38"/>
                <a:gd name="T14" fmla="*/ 34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4" y="38"/>
                  </a:moveTo>
                  <a:cubicBezTo>
                    <a:pt x="33" y="38"/>
                    <a:pt x="32" y="37"/>
                    <a:pt x="31" y="3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3"/>
                    <a:pt x="38" y="35"/>
                    <a:pt x="37" y="37"/>
                  </a:cubicBezTo>
                  <a:cubicBezTo>
                    <a:pt x="36" y="37"/>
                    <a:pt x="35" y="38"/>
                    <a:pt x="34" y="3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1217613" y="1639888"/>
              <a:ext cx="207963" cy="207963"/>
            </a:xfrm>
            <a:custGeom>
              <a:avLst/>
              <a:gdLst>
                <a:gd name="T0" fmla="*/ 41 w 94"/>
                <a:gd name="T1" fmla="*/ 94 h 94"/>
                <a:gd name="T2" fmla="*/ 41 w 94"/>
                <a:gd name="T3" fmla="*/ 94 h 94"/>
                <a:gd name="T4" fmla="*/ 37 w 94"/>
                <a:gd name="T5" fmla="*/ 92 h 94"/>
                <a:gd name="T6" fmla="*/ 0 w 94"/>
                <a:gd name="T7" fmla="*/ 6 h 94"/>
                <a:gd name="T8" fmla="*/ 1 w 94"/>
                <a:gd name="T9" fmla="*/ 1 h 94"/>
                <a:gd name="T10" fmla="*/ 6 w 94"/>
                <a:gd name="T11" fmla="*/ 0 h 94"/>
                <a:gd name="T12" fmla="*/ 92 w 94"/>
                <a:gd name="T13" fmla="*/ 37 h 94"/>
                <a:gd name="T14" fmla="*/ 94 w 94"/>
                <a:gd name="T15" fmla="*/ 40 h 94"/>
                <a:gd name="T16" fmla="*/ 92 w 94"/>
                <a:gd name="T17" fmla="*/ 44 h 94"/>
                <a:gd name="T18" fmla="*/ 59 w 94"/>
                <a:gd name="T19" fmla="*/ 59 h 94"/>
                <a:gd name="T20" fmla="*/ 44 w 94"/>
                <a:gd name="T21" fmla="*/ 92 h 94"/>
                <a:gd name="T22" fmla="*/ 41 w 94"/>
                <a:gd name="T23" fmla="*/ 94 h 94"/>
                <a:gd name="T24" fmla="*/ 12 w 94"/>
                <a:gd name="T25" fmla="*/ 12 h 94"/>
                <a:gd name="T26" fmla="*/ 41 w 94"/>
                <a:gd name="T27" fmla="*/ 80 h 94"/>
                <a:gd name="T28" fmla="*/ 52 w 94"/>
                <a:gd name="T29" fmla="*/ 54 h 94"/>
                <a:gd name="T30" fmla="*/ 54 w 94"/>
                <a:gd name="T31" fmla="*/ 52 h 94"/>
                <a:gd name="T32" fmla="*/ 80 w 94"/>
                <a:gd name="T33" fmla="*/ 41 h 94"/>
                <a:gd name="T34" fmla="*/ 12 w 94"/>
                <a:gd name="T35" fmla="*/ 1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94">
                  <a:moveTo>
                    <a:pt x="41" y="94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7" y="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4" y="39"/>
                    <a:pt x="94" y="40"/>
                  </a:cubicBezTo>
                  <a:cubicBezTo>
                    <a:pt x="94" y="42"/>
                    <a:pt x="93" y="44"/>
                    <a:pt x="92" y="44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93"/>
                    <a:pt x="42" y="94"/>
                    <a:pt x="41" y="94"/>
                  </a:cubicBezTo>
                  <a:close/>
                  <a:moveTo>
                    <a:pt x="12" y="12"/>
                  </a:moveTo>
                  <a:cubicBezTo>
                    <a:pt x="41" y="80"/>
                    <a:pt x="41" y="80"/>
                    <a:pt x="41" y="8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3"/>
                    <a:pt x="53" y="52"/>
                    <a:pt x="54" y="52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1951038" y="393701"/>
              <a:ext cx="180975" cy="214313"/>
            </a:xfrm>
            <a:custGeom>
              <a:avLst/>
              <a:gdLst>
                <a:gd name="T0" fmla="*/ 41 w 82"/>
                <a:gd name="T1" fmla="*/ 97 h 97"/>
                <a:gd name="T2" fmla="*/ 38 w 82"/>
                <a:gd name="T3" fmla="*/ 96 h 97"/>
                <a:gd name="T4" fmla="*/ 0 w 82"/>
                <a:gd name="T5" fmla="*/ 41 h 97"/>
                <a:gd name="T6" fmla="*/ 41 w 82"/>
                <a:gd name="T7" fmla="*/ 0 h 97"/>
                <a:gd name="T8" fmla="*/ 82 w 82"/>
                <a:gd name="T9" fmla="*/ 41 h 97"/>
                <a:gd name="T10" fmla="*/ 43 w 82"/>
                <a:gd name="T11" fmla="*/ 96 h 97"/>
                <a:gd name="T12" fmla="*/ 41 w 82"/>
                <a:gd name="T13" fmla="*/ 97 h 97"/>
                <a:gd name="T14" fmla="*/ 41 w 82"/>
                <a:gd name="T15" fmla="*/ 8 h 97"/>
                <a:gd name="T16" fmla="*/ 8 w 82"/>
                <a:gd name="T17" fmla="*/ 41 h 97"/>
                <a:gd name="T18" fmla="*/ 41 w 82"/>
                <a:gd name="T19" fmla="*/ 87 h 97"/>
                <a:gd name="T20" fmla="*/ 74 w 82"/>
                <a:gd name="T21" fmla="*/ 41 h 97"/>
                <a:gd name="T22" fmla="*/ 41 w 82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7">
                  <a:moveTo>
                    <a:pt x="41" y="97"/>
                  </a:moveTo>
                  <a:cubicBezTo>
                    <a:pt x="40" y="97"/>
                    <a:pt x="39" y="96"/>
                    <a:pt x="38" y="96"/>
                  </a:cubicBezTo>
                  <a:cubicBezTo>
                    <a:pt x="34" y="92"/>
                    <a:pt x="0" y="62"/>
                    <a:pt x="0" y="41"/>
                  </a:cubicBezTo>
                  <a:cubicBezTo>
                    <a:pt x="0" y="18"/>
                    <a:pt x="18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2"/>
                    <a:pt x="47" y="92"/>
                    <a:pt x="43" y="96"/>
                  </a:cubicBezTo>
                  <a:cubicBezTo>
                    <a:pt x="43" y="96"/>
                    <a:pt x="42" y="97"/>
                    <a:pt x="41" y="97"/>
                  </a:cubicBezTo>
                  <a:close/>
                  <a:moveTo>
                    <a:pt x="41" y="8"/>
                  </a:moveTo>
                  <a:cubicBezTo>
                    <a:pt x="22" y="8"/>
                    <a:pt x="8" y="22"/>
                    <a:pt x="8" y="41"/>
                  </a:cubicBezTo>
                  <a:cubicBezTo>
                    <a:pt x="8" y="55"/>
                    <a:pt x="29" y="77"/>
                    <a:pt x="41" y="87"/>
                  </a:cubicBezTo>
                  <a:cubicBezTo>
                    <a:pt x="52" y="77"/>
                    <a:pt x="74" y="55"/>
                    <a:pt x="74" y="41"/>
                  </a:cubicBezTo>
                  <a:cubicBezTo>
                    <a:pt x="74" y="22"/>
                    <a:pt x="59" y="8"/>
                    <a:pt x="4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3"/>
            <p:cNvSpPr>
              <a:spLocks noEditPoints="1"/>
            </p:cNvSpPr>
            <p:nvPr/>
          </p:nvSpPr>
          <p:spPr bwMode="auto">
            <a:xfrm>
              <a:off x="1997075" y="439738"/>
              <a:ext cx="88900" cy="889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6" y="32"/>
                    <a:pt x="32" y="26"/>
                    <a:pt x="32" y="20"/>
                  </a:cubicBezTo>
                  <a:cubicBezTo>
                    <a:pt x="32" y="13"/>
                    <a:pt x="26" y="8"/>
                    <a:pt x="20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146050" y="2881313"/>
              <a:ext cx="166688" cy="254000"/>
            </a:xfrm>
            <a:custGeom>
              <a:avLst/>
              <a:gdLst>
                <a:gd name="T0" fmla="*/ 38 w 75"/>
                <a:gd name="T1" fmla="*/ 115 h 115"/>
                <a:gd name="T2" fmla="*/ 0 w 75"/>
                <a:gd name="T3" fmla="*/ 77 h 115"/>
                <a:gd name="T4" fmla="*/ 0 w 75"/>
                <a:gd name="T5" fmla="*/ 38 h 115"/>
                <a:gd name="T6" fmla="*/ 38 w 75"/>
                <a:gd name="T7" fmla="*/ 0 h 115"/>
                <a:gd name="T8" fmla="*/ 75 w 75"/>
                <a:gd name="T9" fmla="*/ 38 h 115"/>
                <a:gd name="T10" fmla="*/ 75 w 75"/>
                <a:gd name="T11" fmla="*/ 77 h 115"/>
                <a:gd name="T12" fmla="*/ 38 w 75"/>
                <a:gd name="T13" fmla="*/ 115 h 115"/>
                <a:gd name="T14" fmla="*/ 38 w 75"/>
                <a:gd name="T15" fmla="*/ 19 h 115"/>
                <a:gd name="T16" fmla="*/ 18 w 75"/>
                <a:gd name="T17" fmla="*/ 38 h 115"/>
                <a:gd name="T18" fmla="*/ 18 w 75"/>
                <a:gd name="T19" fmla="*/ 77 h 115"/>
                <a:gd name="T20" fmla="*/ 38 w 75"/>
                <a:gd name="T21" fmla="*/ 96 h 115"/>
                <a:gd name="T22" fmla="*/ 57 w 75"/>
                <a:gd name="T23" fmla="*/ 77 h 115"/>
                <a:gd name="T24" fmla="*/ 57 w 75"/>
                <a:gd name="T25" fmla="*/ 38 h 115"/>
                <a:gd name="T26" fmla="*/ 38 w 75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5" y="17"/>
                    <a:pt x="75" y="38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8" y="27"/>
                    <a:pt x="18" y="38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8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7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5"/>
            <p:cNvSpPr>
              <a:spLocks noEditPoints="1"/>
            </p:cNvSpPr>
            <p:nvPr/>
          </p:nvSpPr>
          <p:spPr bwMode="auto">
            <a:xfrm>
              <a:off x="409575" y="3095626"/>
              <a:ext cx="168275" cy="254000"/>
            </a:xfrm>
            <a:custGeom>
              <a:avLst/>
              <a:gdLst>
                <a:gd name="T0" fmla="*/ 38 w 76"/>
                <a:gd name="T1" fmla="*/ 115 h 115"/>
                <a:gd name="T2" fmla="*/ 0 w 76"/>
                <a:gd name="T3" fmla="*/ 77 h 115"/>
                <a:gd name="T4" fmla="*/ 0 w 76"/>
                <a:gd name="T5" fmla="*/ 38 h 115"/>
                <a:gd name="T6" fmla="*/ 38 w 76"/>
                <a:gd name="T7" fmla="*/ 0 h 115"/>
                <a:gd name="T8" fmla="*/ 76 w 76"/>
                <a:gd name="T9" fmla="*/ 38 h 115"/>
                <a:gd name="T10" fmla="*/ 76 w 76"/>
                <a:gd name="T11" fmla="*/ 77 h 115"/>
                <a:gd name="T12" fmla="*/ 38 w 76"/>
                <a:gd name="T13" fmla="*/ 115 h 115"/>
                <a:gd name="T14" fmla="*/ 38 w 76"/>
                <a:gd name="T15" fmla="*/ 19 h 115"/>
                <a:gd name="T16" fmla="*/ 19 w 76"/>
                <a:gd name="T17" fmla="*/ 38 h 115"/>
                <a:gd name="T18" fmla="*/ 19 w 76"/>
                <a:gd name="T19" fmla="*/ 77 h 115"/>
                <a:gd name="T20" fmla="*/ 38 w 76"/>
                <a:gd name="T21" fmla="*/ 96 h 115"/>
                <a:gd name="T22" fmla="*/ 57 w 76"/>
                <a:gd name="T23" fmla="*/ 77 h 115"/>
                <a:gd name="T24" fmla="*/ 57 w 76"/>
                <a:gd name="T25" fmla="*/ 38 h 115"/>
                <a:gd name="T26" fmla="*/ 38 w 76"/>
                <a:gd name="T27" fmla="*/ 1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5">
                  <a:moveTo>
                    <a:pt x="38" y="115"/>
                  </a:moveTo>
                  <a:cubicBezTo>
                    <a:pt x="17" y="115"/>
                    <a:pt x="0" y="98"/>
                    <a:pt x="0" y="7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98"/>
                    <a:pt x="59" y="115"/>
                    <a:pt x="38" y="115"/>
                  </a:cubicBezTo>
                  <a:close/>
                  <a:moveTo>
                    <a:pt x="38" y="19"/>
                  </a:moveTo>
                  <a:cubicBezTo>
                    <a:pt x="27" y="19"/>
                    <a:pt x="19" y="28"/>
                    <a:pt x="19" y="38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9" y="88"/>
                    <a:pt x="27" y="96"/>
                    <a:pt x="38" y="96"/>
                  </a:cubicBezTo>
                  <a:cubicBezTo>
                    <a:pt x="48" y="96"/>
                    <a:pt x="57" y="88"/>
                    <a:pt x="57" y="7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28"/>
                    <a:pt x="48" y="19"/>
                    <a:pt x="38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431800" y="2882901"/>
              <a:ext cx="165100" cy="165100"/>
            </a:xfrm>
            <a:custGeom>
              <a:avLst/>
              <a:gdLst>
                <a:gd name="T0" fmla="*/ 66 w 75"/>
                <a:gd name="T1" fmla="*/ 75 h 75"/>
                <a:gd name="T2" fmla="*/ 57 w 75"/>
                <a:gd name="T3" fmla="*/ 66 h 75"/>
                <a:gd name="T4" fmla="*/ 57 w 75"/>
                <a:gd name="T5" fmla="*/ 19 h 75"/>
                <a:gd name="T6" fmla="*/ 10 w 75"/>
                <a:gd name="T7" fmla="*/ 19 h 75"/>
                <a:gd name="T8" fmla="*/ 0 w 75"/>
                <a:gd name="T9" fmla="*/ 10 h 75"/>
                <a:gd name="T10" fmla="*/ 10 w 75"/>
                <a:gd name="T11" fmla="*/ 0 h 75"/>
                <a:gd name="T12" fmla="*/ 10 w 75"/>
                <a:gd name="T13" fmla="*/ 0 h 75"/>
                <a:gd name="T14" fmla="*/ 66 w 75"/>
                <a:gd name="T15" fmla="*/ 0 h 75"/>
                <a:gd name="T16" fmla="*/ 75 w 75"/>
                <a:gd name="T17" fmla="*/ 10 h 75"/>
                <a:gd name="T18" fmla="*/ 75 w 75"/>
                <a:gd name="T19" fmla="*/ 66 h 75"/>
                <a:gd name="T20" fmla="*/ 66 w 75"/>
                <a:gd name="T21" fmla="*/ 75 h 75"/>
                <a:gd name="T22" fmla="*/ 66 w 75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75">
                  <a:moveTo>
                    <a:pt x="66" y="75"/>
                  </a:moveTo>
                  <a:cubicBezTo>
                    <a:pt x="61" y="75"/>
                    <a:pt x="57" y="71"/>
                    <a:pt x="57" y="66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1" y="0"/>
                    <a:pt x="75" y="4"/>
                    <a:pt x="75" y="10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5" y="71"/>
                    <a:pt x="71" y="75"/>
                    <a:pt x="66" y="75"/>
                  </a:cubicBezTo>
                  <a:cubicBezTo>
                    <a:pt x="66" y="75"/>
                    <a:pt x="66" y="75"/>
                    <a:pt x="66" y="7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122238" y="2898776"/>
              <a:ext cx="458788" cy="457200"/>
            </a:xfrm>
            <a:custGeom>
              <a:avLst/>
              <a:gdLst>
                <a:gd name="T0" fmla="*/ 11 w 208"/>
                <a:gd name="T1" fmla="*/ 207 h 207"/>
                <a:gd name="T2" fmla="*/ 4 w 208"/>
                <a:gd name="T3" fmla="*/ 205 h 207"/>
                <a:gd name="T4" fmla="*/ 4 w 208"/>
                <a:gd name="T5" fmla="*/ 191 h 207"/>
                <a:gd name="T6" fmla="*/ 192 w 208"/>
                <a:gd name="T7" fmla="*/ 4 h 207"/>
                <a:gd name="T8" fmla="*/ 205 w 208"/>
                <a:gd name="T9" fmla="*/ 4 h 207"/>
                <a:gd name="T10" fmla="*/ 205 w 208"/>
                <a:gd name="T11" fmla="*/ 17 h 207"/>
                <a:gd name="T12" fmla="*/ 17 w 208"/>
                <a:gd name="T13" fmla="*/ 205 h 207"/>
                <a:gd name="T14" fmla="*/ 11 w 208"/>
                <a:gd name="T15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7">
                  <a:moveTo>
                    <a:pt x="11" y="207"/>
                  </a:moveTo>
                  <a:cubicBezTo>
                    <a:pt x="8" y="207"/>
                    <a:pt x="6" y="206"/>
                    <a:pt x="4" y="205"/>
                  </a:cubicBezTo>
                  <a:cubicBezTo>
                    <a:pt x="0" y="201"/>
                    <a:pt x="0" y="195"/>
                    <a:pt x="4" y="19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5" y="0"/>
                    <a:pt x="201" y="0"/>
                    <a:pt x="205" y="4"/>
                  </a:cubicBezTo>
                  <a:cubicBezTo>
                    <a:pt x="208" y="7"/>
                    <a:pt x="208" y="13"/>
                    <a:pt x="205" y="17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5" y="206"/>
                    <a:pt x="13" y="207"/>
                    <a:pt x="11" y="20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1284288" y="2971801"/>
              <a:ext cx="76200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0" y="18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0"/>
                    <a:pt x="35" y="5"/>
                    <a:pt x="35" y="11"/>
                  </a:cubicBezTo>
                  <a:cubicBezTo>
                    <a:pt x="35" y="18"/>
                    <a:pt x="30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1670050" y="2971801"/>
              <a:ext cx="77788" cy="50800"/>
            </a:xfrm>
            <a:custGeom>
              <a:avLst/>
              <a:gdLst>
                <a:gd name="T0" fmla="*/ 23 w 35"/>
                <a:gd name="T1" fmla="*/ 23 h 23"/>
                <a:gd name="T2" fmla="*/ 12 w 35"/>
                <a:gd name="T3" fmla="*/ 23 h 23"/>
                <a:gd name="T4" fmla="*/ 0 w 35"/>
                <a:gd name="T5" fmla="*/ 11 h 23"/>
                <a:gd name="T6" fmla="*/ 12 w 35"/>
                <a:gd name="T7" fmla="*/ 0 h 23"/>
                <a:gd name="T8" fmla="*/ 23 w 35"/>
                <a:gd name="T9" fmla="*/ 0 h 23"/>
                <a:gd name="T10" fmla="*/ 35 w 35"/>
                <a:gd name="T11" fmla="*/ 11 h 23"/>
                <a:gd name="T12" fmla="*/ 23 w 35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3">
                  <a:moveTo>
                    <a:pt x="23" y="23"/>
                  </a:move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9" y="0"/>
                    <a:pt x="35" y="5"/>
                    <a:pt x="35" y="11"/>
                  </a:cubicBezTo>
                  <a:cubicBezTo>
                    <a:pt x="35" y="18"/>
                    <a:pt x="29" y="23"/>
                    <a:pt x="23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1477963" y="2871788"/>
              <a:ext cx="101600" cy="101600"/>
            </a:xfrm>
            <a:custGeom>
              <a:avLst/>
              <a:gdLst>
                <a:gd name="T0" fmla="*/ 23 w 46"/>
                <a:gd name="T1" fmla="*/ 46 h 46"/>
                <a:gd name="T2" fmla="*/ 0 w 46"/>
                <a:gd name="T3" fmla="*/ 23 h 46"/>
                <a:gd name="T4" fmla="*/ 23 w 46"/>
                <a:gd name="T5" fmla="*/ 0 h 46"/>
                <a:gd name="T6" fmla="*/ 46 w 46"/>
                <a:gd name="T7" fmla="*/ 23 h 46"/>
                <a:gd name="T8" fmla="*/ 23 w 46"/>
                <a:gd name="T9" fmla="*/ 46 h 46"/>
                <a:gd name="T10" fmla="*/ 23 w 46"/>
                <a:gd name="T11" fmla="*/ 12 h 46"/>
                <a:gd name="T12" fmla="*/ 11 w 46"/>
                <a:gd name="T13" fmla="*/ 23 h 46"/>
                <a:gd name="T14" fmla="*/ 23 w 46"/>
                <a:gd name="T15" fmla="*/ 35 h 46"/>
                <a:gd name="T16" fmla="*/ 34 w 46"/>
                <a:gd name="T17" fmla="*/ 23 h 46"/>
                <a:gd name="T18" fmla="*/ 23 w 46"/>
                <a:gd name="T19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10" y="46"/>
                    <a:pt x="0" y="36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7"/>
                    <a:pt x="11" y="23"/>
                  </a:cubicBezTo>
                  <a:cubicBezTo>
                    <a:pt x="11" y="29"/>
                    <a:pt x="16" y="35"/>
                    <a:pt x="23" y="35"/>
                  </a:cubicBezTo>
                  <a:cubicBezTo>
                    <a:pt x="29" y="35"/>
                    <a:pt x="34" y="29"/>
                    <a:pt x="34" y="23"/>
                  </a:cubicBezTo>
                  <a:cubicBezTo>
                    <a:pt x="34" y="17"/>
                    <a:pt x="29" y="12"/>
                    <a:pt x="2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1"/>
            <p:cNvSpPr>
              <a:spLocks noEditPoints="1"/>
            </p:cNvSpPr>
            <p:nvPr/>
          </p:nvSpPr>
          <p:spPr bwMode="auto">
            <a:xfrm>
              <a:off x="1363663" y="2819401"/>
              <a:ext cx="79375" cy="79375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1 h 36"/>
                <a:gd name="T12" fmla="*/ 11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1"/>
                  </a:moveTo>
                  <a:cubicBezTo>
                    <a:pt x="14" y="11"/>
                    <a:pt x="11" y="14"/>
                    <a:pt x="11" y="18"/>
                  </a:cubicBezTo>
                  <a:cubicBezTo>
                    <a:pt x="11" y="21"/>
                    <a:pt x="14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4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436688" y="2976563"/>
              <a:ext cx="36513" cy="39688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1312863" y="2971801"/>
              <a:ext cx="406400" cy="444500"/>
            </a:xfrm>
            <a:custGeom>
              <a:avLst/>
              <a:gdLst>
                <a:gd name="T0" fmla="*/ 161 w 184"/>
                <a:gd name="T1" fmla="*/ 201 h 201"/>
                <a:gd name="T2" fmla="*/ 23 w 184"/>
                <a:gd name="T3" fmla="*/ 201 h 201"/>
                <a:gd name="T4" fmla="*/ 0 w 184"/>
                <a:gd name="T5" fmla="*/ 178 h 201"/>
                <a:gd name="T6" fmla="*/ 0 w 184"/>
                <a:gd name="T7" fmla="*/ 11 h 201"/>
                <a:gd name="T8" fmla="*/ 11 w 184"/>
                <a:gd name="T9" fmla="*/ 0 h 201"/>
                <a:gd name="T10" fmla="*/ 23 w 184"/>
                <a:gd name="T11" fmla="*/ 11 h 201"/>
                <a:gd name="T12" fmla="*/ 23 w 184"/>
                <a:gd name="T13" fmla="*/ 178 h 201"/>
                <a:gd name="T14" fmla="*/ 161 w 184"/>
                <a:gd name="T15" fmla="*/ 178 h 201"/>
                <a:gd name="T16" fmla="*/ 161 w 184"/>
                <a:gd name="T17" fmla="*/ 11 h 201"/>
                <a:gd name="T18" fmla="*/ 172 w 184"/>
                <a:gd name="T19" fmla="*/ 0 h 201"/>
                <a:gd name="T20" fmla="*/ 184 w 184"/>
                <a:gd name="T21" fmla="*/ 11 h 201"/>
                <a:gd name="T22" fmla="*/ 184 w 184"/>
                <a:gd name="T23" fmla="*/ 178 h 201"/>
                <a:gd name="T24" fmla="*/ 161 w 184"/>
                <a:gd name="T2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201">
                  <a:moveTo>
                    <a:pt x="161" y="201"/>
                  </a:moveTo>
                  <a:cubicBezTo>
                    <a:pt x="23" y="201"/>
                    <a:pt x="23" y="201"/>
                    <a:pt x="23" y="201"/>
                  </a:cubicBezTo>
                  <a:cubicBezTo>
                    <a:pt x="10" y="201"/>
                    <a:pt x="0" y="191"/>
                    <a:pt x="0" y="17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1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161" y="178"/>
                    <a:pt x="161" y="178"/>
                    <a:pt x="161" y="178"/>
                  </a:cubicBezTo>
                  <a:cubicBezTo>
                    <a:pt x="161" y="11"/>
                    <a:pt x="161" y="11"/>
                    <a:pt x="161" y="11"/>
                  </a:cubicBezTo>
                  <a:cubicBezTo>
                    <a:pt x="161" y="5"/>
                    <a:pt x="166" y="0"/>
                    <a:pt x="172" y="0"/>
                  </a:cubicBezTo>
                  <a:cubicBezTo>
                    <a:pt x="178" y="0"/>
                    <a:pt x="184" y="5"/>
                    <a:pt x="184" y="11"/>
                  </a:cubicBezTo>
                  <a:cubicBezTo>
                    <a:pt x="184" y="178"/>
                    <a:pt x="184" y="178"/>
                    <a:pt x="184" y="178"/>
                  </a:cubicBezTo>
                  <a:cubicBezTo>
                    <a:pt x="184" y="191"/>
                    <a:pt x="173" y="201"/>
                    <a:pt x="161" y="20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1524000" y="3038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1524000" y="3100388"/>
              <a:ext cx="109538" cy="25400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524000" y="3163888"/>
              <a:ext cx="109538" cy="26988"/>
            </a:xfrm>
            <a:custGeom>
              <a:avLst/>
              <a:gdLst>
                <a:gd name="T0" fmla="*/ 43 w 49"/>
                <a:gd name="T1" fmla="*/ 12 h 12"/>
                <a:gd name="T2" fmla="*/ 6 w 49"/>
                <a:gd name="T3" fmla="*/ 12 h 12"/>
                <a:gd name="T4" fmla="*/ 0 w 49"/>
                <a:gd name="T5" fmla="*/ 6 h 12"/>
                <a:gd name="T6" fmla="*/ 6 w 49"/>
                <a:gd name="T7" fmla="*/ 0 h 12"/>
                <a:gd name="T8" fmla="*/ 43 w 49"/>
                <a:gd name="T9" fmla="*/ 0 h 12"/>
                <a:gd name="T10" fmla="*/ 49 w 49"/>
                <a:gd name="T11" fmla="*/ 6 h 12"/>
                <a:gd name="T12" fmla="*/ 43 w 49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2">
                  <a:moveTo>
                    <a:pt x="4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3"/>
                    <a:pt x="49" y="6"/>
                  </a:cubicBezTo>
                  <a:cubicBezTo>
                    <a:pt x="49" y="9"/>
                    <a:pt x="46" y="12"/>
                    <a:pt x="43" y="1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524000" y="3227388"/>
              <a:ext cx="109538" cy="25400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6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6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6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524000" y="3292476"/>
              <a:ext cx="109538" cy="23813"/>
            </a:xfrm>
            <a:custGeom>
              <a:avLst/>
              <a:gdLst>
                <a:gd name="T0" fmla="*/ 43 w 49"/>
                <a:gd name="T1" fmla="*/ 11 h 11"/>
                <a:gd name="T2" fmla="*/ 6 w 49"/>
                <a:gd name="T3" fmla="*/ 11 h 11"/>
                <a:gd name="T4" fmla="*/ 0 w 49"/>
                <a:gd name="T5" fmla="*/ 5 h 11"/>
                <a:gd name="T6" fmla="*/ 6 w 49"/>
                <a:gd name="T7" fmla="*/ 0 h 11"/>
                <a:gd name="T8" fmla="*/ 43 w 49"/>
                <a:gd name="T9" fmla="*/ 0 h 11"/>
                <a:gd name="T10" fmla="*/ 49 w 49"/>
                <a:gd name="T11" fmla="*/ 5 h 11"/>
                <a:gd name="T12" fmla="*/ 43 w 4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1">
                  <a:moveTo>
                    <a:pt x="4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6" y="0"/>
                    <a:pt x="49" y="2"/>
                    <a:pt x="49" y="5"/>
                  </a:cubicBezTo>
                  <a:cubicBezTo>
                    <a:pt x="49" y="9"/>
                    <a:pt x="46" y="11"/>
                    <a:pt x="43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>
              <a:spLocks noEditPoints="1"/>
            </p:cNvSpPr>
            <p:nvPr/>
          </p:nvSpPr>
          <p:spPr bwMode="auto">
            <a:xfrm>
              <a:off x="1397000" y="958851"/>
              <a:ext cx="663575" cy="566738"/>
            </a:xfrm>
            <a:custGeom>
              <a:avLst/>
              <a:gdLst>
                <a:gd name="T0" fmla="*/ 289 w 301"/>
                <a:gd name="T1" fmla="*/ 256 h 256"/>
                <a:gd name="T2" fmla="*/ 12 w 301"/>
                <a:gd name="T3" fmla="*/ 256 h 256"/>
                <a:gd name="T4" fmla="*/ 0 w 301"/>
                <a:gd name="T5" fmla="*/ 243 h 256"/>
                <a:gd name="T6" fmla="*/ 0 w 301"/>
                <a:gd name="T7" fmla="*/ 13 h 256"/>
                <a:gd name="T8" fmla="*/ 12 w 301"/>
                <a:gd name="T9" fmla="*/ 0 h 256"/>
                <a:gd name="T10" fmla="*/ 289 w 301"/>
                <a:gd name="T11" fmla="*/ 0 h 256"/>
                <a:gd name="T12" fmla="*/ 301 w 301"/>
                <a:gd name="T13" fmla="*/ 13 h 256"/>
                <a:gd name="T14" fmla="*/ 301 w 301"/>
                <a:gd name="T15" fmla="*/ 243 h 256"/>
                <a:gd name="T16" fmla="*/ 289 w 301"/>
                <a:gd name="T17" fmla="*/ 256 h 256"/>
                <a:gd name="T18" fmla="*/ 25 w 301"/>
                <a:gd name="T19" fmla="*/ 230 h 256"/>
                <a:gd name="T20" fmla="*/ 276 w 301"/>
                <a:gd name="T21" fmla="*/ 230 h 256"/>
                <a:gd name="T22" fmla="*/ 276 w 301"/>
                <a:gd name="T23" fmla="*/ 26 h 256"/>
                <a:gd name="T24" fmla="*/ 25 w 301"/>
                <a:gd name="T25" fmla="*/ 26 h 256"/>
                <a:gd name="T26" fmla="*/ 25 w 301"/>
                <a:gd name="T27" fmla="*/ 23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256">
                  <a:moveTo>
                    <a:pt x="289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0"/>
                    <a:pt x="0" y="24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96" y="0"/>
                    <a:pt x="301" y="6"/>
                    <a:pt x="301" y="13"/>
                  </a:cubicBezTo>
                  <a:cubicBezTo>
                    <a:pt x="301" y="243"/>
                    <a:pt x="301" y="243"/>
                    <a:pt x="301" y="243"/>
                  </a:cubicBezTo>
                  <a:cubicBezTo>
                    <a:pt x="301" y="250"/>
                    <a:pt x="296" y="256"/>
                    <a:pt x="289" y="256"/>
                  </a:cubicBezTo>
                  <a:close/>
                  <a:moveTo>
                    <a:pt x="25" y="230"/>
                  </a:moveTo>
                  <a:cubicBezTo>
                    <a:pt x="276" y="230"/>
                    <a:pt x="276" y="230"/>
                    <a:pt x="276" y="230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30"/>
                    <a:pt x="25" y="230"/>
                    <a:pt x="25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392238" y="1138238"/>
              <a:ext cx="655638" cy="285750"/>
            </a:xfrm>
            <a:custGeom>
              <a:avLst/>
              <a:gdLst>
                <a:gd name="T0" fmla="*/ 282 w 297"/>
                <a:gd name="T1" fmla="*/ 129 h 129"/>
                <a:gd name="T2" fmla="*/ 274 w 297"/>
                <a:gd name="T3" fmla="*/ 126 h 129"/>
                <a:gd name="T4" fmla="*/ 223 w 297"/>
                <a:gd name="T5" fmla="*/ 82 h 129"/>
                <a:gd name="T6" fmla="*/ 159 w 297"/>
                <a:gd name="T7" fmla="*/ 124 h 129"/>
                <a:gd name="T8" fmla="*/ 78 w 297"/>
                <a:gd name="T9" fmla="*/ 37 h 129"/>
                <a:gd name="T10" fmla="*/ 24 w 297"/>
                <a:gd name="T11" fmla="*/ 94 h 129"/>
                <a:gd name="T12" fmla="*/ 5 w 297"/>
                <a:gd name="T13" fmla="*/ 94 h 129"/>
                <a:gd name="T14" fmla="*/ 5 w 297"/>
                <a:gd name="T15" fmla="*/ 76 h 129"/>
                <a:gd name="T16" fmla="*/ 78 w 297"/>
                <a:gd name="T17" fmla="*/ 0 h 129"/>
                <a:gd name="T18" fmla="*/ 163 w 297"/>
                <a:gd name="T19" fmla="*/ 91 h 129"/>
                <a:gd name="T20" fmla="*/ 225 w 297"/>
                <a:gd name="T21" fmla="*/ 50 h 129"/>
                <a:gd name="T22" fmla="*/ 291 w 297"/>
                <a:gd name="T23" fmla="*/ 106 h 129"/>
                <a:gd name="T24" fmla="*/ 292 w 297"/>
                <a:gd name="T25" fmla="*/ 124 h 129"/>
                <a:gd name="T26" fmla="*/ 282 w 297"/>
                <a:gd name="T27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7" h="129">
                  <a:moveTo>
                    <a:pt x="282" y="129"/>
                  </a:moveTo>
                  <a:cubicBezTo>
                    <a:pt x="279" y="129"/>
                    <a:pt x="276" y="128"/>
                    <a:pt x="274" y="126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19" y="99"/>
                    <a:pt x="11" y="99"/>
                    <a:pt x="5" y="94"/>
                  </a:cubicBezTo>
                  <a:cubicBezTo>
                    <a:pt x="0" y="89"/>
                    <a:pt x="0" y="81"/>
                    <a:pt x="5" y="7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96" y="111"/>
                    <a:pt x="297" y="119"/>
                    <a:pt x="292" y="124"/>
                  </a:cubicBezTo>
                  <a:cubicBezTo>
                    <a:pt x="289" y="127"/>
                    <a:pt x="286" y="129"/>
                    <a:pt x="282" y="1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1662113" y="1036638"/>
              <a:ext cx="200025" cy="203200"/>
            </a:xfrm>
            <a:custGeom>
              <a:avLst/>
              <a:gdLst>
                <a:gd name="T0" fmla="*/ 46 w 91"/>
                <a:gd name="T1" fmla="*/ 92 h 92"/>
                <a:gd name="T2" fmla="*/ 0 w 91"/>
                <a:gd name="T3" fmla="*/ 46 h 92"/>
                <a:gd name="T4" fmla="*/ 46 w 91"/>
                <a:gd name="T5" fmla="*/ 0 h 92"/>
                <a:gd name="T6" fmla="*/ 91 w 91"/>
                <a:gd name="T7" fmla="*/ 46 h 92"/>
                <a:gd name="T8" fmla="*/ 46 w 91"/>
                <a:gd name="T9" fmla="*/ 92 h 92"/>
                <a:gd name="T10" fmla="*/ 46 w 91"/>
                <a:gd name="T11" fmla="*/ 26 h 92"/>
                <a:gd name="T12" fmla="*/ 25 w 91"/>
                <a:gd name="T13" fmla="*/ 46 h 92"/>
                <a:gd name="T14" fmla="*/ 46 w 91"/>
                <a:gd name="T15" fmla="*/ 66 h 92"/>
                <a:gd name="T16" fmla="*/ 66 w 91"/>
                <a:gd name="T17" fmla="*/ 46 h 92"/>
                <a:gd name="T18" fmla="*/ 46 w 91"/>
                <a:gd name="T19" fmla="*/ 2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46" y="92"/>
                  </a:move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0" y="0"/>
                    <a:pt x="46" y="0"/>
                  </a:cubicBezTo>
                  <a:cubicBezTo>
                    <a:pt x="71" y="0"/>
                    <a:pt x="91" y="21"/>
                    <a:pt x="91" y="46"/>
                  </a:cubicBezTo>
                  <a:cubicBezTo>
                    <a:pt x="91" y="71"/>
                    <a:pt x="71" y="92"/>
                    <a:pt x="46" y="92"/>
                  </a:cubicBezTo>
                  <a:close/>
                  <a:moveTo>
                    <a:pt x="46" y="26"/>
                  </a:moveTo>
                  <a:cubicBezTo>
                    <a:pt x="35" y="26"/>
                    <a:pt x="25" y="35"/>
                    <a:pt x="25" y="46"/>
                  </a:cubicBezTo>
                  <a:cubicBezTo>
                    <a:pt x="25" y="57"/>
                    <a:pt x="35" y="66"/>
                    <a:pt x="46" y="66"/>
                  </a:cubicBezTo>
                  <a:cubicBezTo>
                    <a:pt x="57" y="66"/>
                    <a:pt x="66" y="57"/>
                    <a:pt x="66" y="46"/>
                  </a:cubicBezTo>
                  <a:cubicBezTo>
                    <a:pt x="66" y="35"/>
                    <a:pt x="57" y="26"/>
                    <a:pt x="46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425450" y="544513"/>
              <a:ext cx="249238" cy="238125"/>
            </a:xfrm>
            <a:custGeom>
              <a:avLst/>
              <a:gdLst>
                <a:gd name="T0" fmla="*/ 65 w 113"/>
                <a:gd name="T1" fmla="*/ 108 h 108"/>
                <a:gd name="T2" fmla="*/ 32 w 113"/>
                <a:gd name="T3" fmla="*/ 94 h 108"/>
                <a:gd name="T4" fmla="*/ 19 w 113"/>
                <a:gd name="T5" fmla="*/ 81 h 108"/>
                <a:gd name="T6" fmla="*/ 19 w 113"/>
                <a:gd name="T7" fmla="*/ 14 h 108"/>
                <a:gd name="T8" fmla="*/ 52 w 113"/>
                <a:gd name="T9" fmla="*/ 0 h 108"/>
                <a:gd name="T10" fmla="*/ 52 w 113"/>
                <a:gd name="T11" fmla="*/ 0 h 108"/>
                <a:gd name="T12" fmla="*/ 86 w 113"/>
                <a:gd name="T13" fmla="*/ 14 h 108"/>
                <a:gd name="T14" fmla="*/ 99 w 113"/>
                <a:gd name="T15" fmla="*/ 27 h 108"/>
                <a:gd name="T16" fmla="*/ 113 w 113"/>
                <a:gd name="T17" fmla="*/ 61 h 108"/>
                <a:gd name="T18" fmla="*/ 99 w 113"/>
                <a:gd name="T19" fmla="*/ 94 h 108"/>
                <a:gd name="T20" fmla="*/ 65 w 113"/>
                <a:gd name="T21" fmla="*/ 108 h 108"/>
                <a:gd name="T22" fmla="*/ 52 w 113"/>
                <a:gd name="T23" fmla="*/ 24 h 108"/>
                <a:gd name="T24" fmla="*/ 35 w 113"/>
                <a:gd name="T25" fmla="*/ 31 h 108"/>
                <a:gd name="T26" fmla="*/ 35 w 113"/>
                <a:gd name="T27" fmla="*/ 65 h 108"/>
                <a:gd name="T28" fmla="*/ 48 w 113"/>
                <a:gd name="T29" fmla="*/ 78 h 108"/>
                <a:gd name="T30" fmla="*/ 82 w 113"/>
                <a:gd name="T31" fmla="*/ 78 h 108"/>
                <a:gd name="T32" fmla="*/ 89 w 113"/>
                <a:gd name="T33" fmla="*/ 61 h 108"/>
                <a:gd name="T34" fmla="*/ 82 w 113"/>
                <a:gd name="T35" fmla="*/ 44 h 108"/>
                <a:gd name="T36" fmla="*/ 69 w 113"/>
                <a:gd name="T37" fmla="*/ 31 h 108"/>
                <a:gd name="T38" fmla="*/ 52 w 113"/>
                <a:gd name="T39" fmla="*/ 2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" h="108">
                  <a:moveTo>
                    <a:pt x="65" y="108"/>
                  </a:moveTo>
                  <a:cubicBezTo>
                    <a:pt x="53" y="108"/>
                    <a:pt x="41" y="103"/>
                    <a:pt x="32" y="94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0" y="63"/>
                    <a:pt x="0" y="33"/>
                    <a:pt x="19" y="14"/>
                  </a:cubicBezTo>
                  <a:cubicBezTo>
                    <a:pt x="28" y="5"/>
                    <a:pt x="4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77" y="5"/>
                    <a:pt x="86" y="14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8" y="36"/>
                    <a:pt x="113" y="48"/>
                    <a:pt x="113" y="61"/>
                  </a:cubicBezTo>
                  <a:cubicBezTo>
                    <a:pt x="113" y="73"/>
                    <a:pt x="108" y="85"/>
                    <a:pt x="99" y="94"/>
                  </a:cubicBezTo>
                  <a:cubicBezTo>
                    <a:pt x="90" y="103"/>
                    <a:pt x="78" y="108"/>
                    <a:pt x="65" y="108"/>
                  </a:cubicBezTo>
                  <a:close/>
                  <a:moveTo>
                    <a:pt x="52" y="24"/>
                  </a:moveTo>
                  <a:cubicBezTo>
                    <a:pt x="46" y="24"/>
                    <a:pt x="40" y="26"/>
                    <a:pt x="35" y="31"/>
                  </a:cubicBezTo>
                  <a:cubicBezTo>
                    <a:pt x="26" y="40"/>
                    <a:pt x="26" y="55"/>
                    <a:pt x="35" y="65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58" y="87"/>
                    <a:pt x="73" y="87"/>
                    <a:pt x="82" y="78"/>
                  </a:cubicBezTo>
                  <a:cubicBezTo>
                    <a:pt x="87" y="73"/>
                    <a:pt x="89" y="67"/>
                    <a:pt x="89" y="61"/>
                  </a:cubicBezTo>
                  <a:cubicBezTo>
                    <a:pt x="89" y="54"/>
                    <a:pt x="87" y="48"/>
                    <a:pt x="82" y="4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5" y="26"/>
                    <a:pt x="59" y="24"/>
                    <a:pt x="52" y="2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722313" y="860426"/>
              <a:ext cx="258763" cy="258763"/>
            </a:xfrm>
            <a:custGeom>
              <a:avLst/>
              <a:gdLst>
                <a:gd name="T0" fmla="*/ 82 w 117"/>
                <a:gd name="T1" fmla="*/ 117 h 117"/>
                <a:gd name="T2" fmla="*/ 53 w 117"/>
                <a:gd name="T3" fmla="*/ 104 h 117"/>
                <a:gd name="T4" fmla="*/ 12 w 117"/>
                <a:gd name="T5" fmla="*/ 64 h 117"/>
                <a:gd name="T6" fmla="*/ 0 w 117"/>
                <a:gd name="T7" fmla="*/ 35 h 117"/>
                <a:gd name="T8" fmla="*/ 12 w 117"/>
                <a:gd name="T9" fmla="*/ 5 h 117"/>
                <a:gd name="T10" fmla="*/ 29 w 117"/>
                <a:gd name="T11" fmla="*/ 5 h 117"/>
                <a:gd name="T12" fmla="*/ 29 w 117"/>
                <a:gd name="T13" fmla="*/ 21 h 117"/>
                <a:gd name="T14" fmla="*/ 24 w 117"/>
                <a:gd name="T15" fmla="*/ 35 h 117"/>
                <a:gd name="T16" fmla="*/ 29 w 117"/>
                <a:gd name="T17" fmla="*/ 48 h 117"/>
                <a:gd name="T18" fmla="*/ 69 w 117"/>
                <a:gd name="T19" fmla="*/ 88 h 117"/>
                <a:gd name="T20" fmla="*/ 82 w 117"/>
                <a:gd name="T21" fmla="*/ 93 h 117"/>
                <a:gd name="T22" fmla="*/ 82 w 117"/>
                <a:gd name="T23" fmla="*/ 93 h 117"/>
                <a:gd name="T24" fmla="*/ 95 w 117"/>
                <a:gd name="T25" fmla="*/ 88 h 117"/>
                <a:gd name="T26" fmla="*/ 112 w 117"/>
                <a:gd name="T27" fmla="*/ 88 h 117"/>
                <a:gd name="T28" fmla="*/ 112 w 117"/>
                <a:gd name="T29" fmla="*/ 104 h 117"/>
                <a:gd name="T30" fmla="*/ 82 w 117"/>
                <a:gd name="T31" fmla="*/ 117 h 117"/>
                <a:gd name="T32" fmla="*/ 82 w 117"/>
                <a:gd name="T3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82" y="117"/>
                  </a:moveTo>
                  <a:cubicBezTo>
                    <a:pt x="71" y="117"/>
                    <a:pt x="60" y="112"/>
                    <a:pt x="53" y="10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4" y="56"/>
                    <a:pt x="0" y="46"/>
                    <a:pt x="0" y="35"/>
                  </a:cubicBezTo>
                  <a:cubicBezTo>
                    <a:pt x="0" y="23"/>
                    <a:pt x="4" y="13"/>
                    <a:pt x="12" y="5"/>
                  </a:cubicBezTo>
                  <a:cubicBezTo>
                    <a:pt x="17" y="0"/>
                    <a:pt x="24" y="0"/>
                    <a:pt x="29" y="5"/>
                  </a:cubicBezTo>
                  <a:cubicBezTo>
                    <a:pt x="34" y="9"/>
                    <a:pt x="34" y="17"/>
                    <a:pt x="29" y="21"/>
                  </a:cubicBezTo>
                  <a:cubicBezTo>
                    <a:pt x="25" y="25"/>
                    <a:pt x="24" y="30"/>
                    <a:pt x="24" y="35"/>
                  </a:cubicBezTo>
                  <a:cubicBezTo>
                    <a:pt x="24" y="40"/>
                    <a:pt x="25" y="44"/>
                    <a:pt x="29" y="4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73" y="91"/>
                    <a:pt x="77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7" y="93"/>
                    <a:pt x="92" y="91"/>
                    <a:pt x="95" y="88"/>
                  </a:cubicBezTo>
                  <a:cubicBezTo>
                    <a:pt x="100" y="83"/>
                    <a:pt x="107" y="83"/>
                    <a:pt x="112" y="88"/>
                  </a:cubicBezTo>
                  <a:cubicBezTo>
                    <a:pt x="117" y="92"/>
                    <a:pt x="117" y="100"/>
                    <a:pt x="112" y="104"/>
                  </a:cubicBezTo>
                  <a:cubicBezTo>
                    <a:pt x="104" y="112"/>
                    <a:pt x="94" y="117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608013" y="715963"/>
              <a:ext cx="377825" cy="376238"/>
            </a:xfrm>
            <a:custGeom>
              <a:avLst/>
              <a:gdLst>
                <a:gd name="T0" fmla="*/ 158 w 171"/>
                <a:gd name="T1" fmla="*/ 170 h 170"/>
                <a:gd name="T2" fmla="*/ 150 w 171"/>
                <a:gd name="T3" fmla="*/ 167 h 170"/>
                <a:gd name="T4" fmla="*/ 4 w 171"/>
                <a:gd name="T5" fmla="*/ 21 h 170"/>
                <a:gd name="T6" fmla="*/ 4 w 171"/>
                <a:gd name="T7" fmla="*/ 5 h 170"/>
                <a:gd name="T8" fmla="*/ 21 w 171"/>
                <a:gd name="T9" fmla="*/ 5 h 170"/>
                <a:gd name="T10" fmla="*/ 167 w 171"/>
                <a:gd name="T11" fmla="*/ 150 h 170"/>
                <a:gd name="T12" fmla="*/ 167 w 171"/>
                <a:gd name="T13" fmla="*/ 167 h 170"/>
                <a:gd name="T14" fmla="*/ 158 w 171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0">
                  <a:moveTo>
                    <a:pt x="158" y="170"/>
                  </a:moveTo>
                  <a:cubicBezTo>
                    <a:pt x="155" y="170"/>
                    <a:pt x="152" y="169"/>
                    <a:pt x="150" y="167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6" y="0"/>
                    <a:pt x="21" y="5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71" y="155"/>
                    <a:pt x="171" y="162"/>
                    <a:pt x="167" y="167"/>
                  </a:cubicBezTo>
                  <a:cubicBezTo>
                    <a:pt x="164" y="169"/>
                    <a:pt x="161" y="170"/>
                    <a:pt x="158" y="1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434975" y="879476"/>
              <a:ext cx="239713" cy="239713"/>
            </a:xfrm>
            <a:custGeom>
              <a:avLst/>
              <a:gdLst>
                <a:gd name="T0" fmla="*/ 47 w 108"/>
                <a:gd name="T1" fmla="*/ 108 h 108"/>
                <a:gd name="T2" fmla="*/ 47 w 108"/>
                <a:gd name="T3" fmla="*/ 108 h 108"/>
                <a:gd name="T4" fmla="*/ 14 w 108"/>
                <a:gd name="T5" fmla="*/ 94 h 108"/>
                <a:gd name="T6" fmla="*/ 0 w 108"/>
                <a:gd name="T7" fmla="*/ 60 h 108"/>
                <a:gd name="T8" fmla="*/ 14 w 108"/>
                <a:gd name="T9" fmla="*/ 27 h 108"/>
                <a:gd name="T10" fmla="*/ 27 w 108"/>
                <a:gd name="T11" fmla="*/ 14 h 108"/>
                <a:gd name="T12" fmla="*/ 60 w 108"/>
                <a:gd name="T13" fmla="*/ 0 h 108"/>
                <a:gd name="T14" fmla="*/ 94 w 108"/>
                <a:gd name="T15" fmla="*/ 14 h 108"/>
                <a:gd name="T16" fmla="*/ 108 w 108"/>
                <a:gd name="T17" fmla="*/ 47 h 108"/>
                <a:gd name="T18" fmla="*/ 94 w 108"/>
                <a:gd name="T19" fmla="*/ 81 h 108"/>
                <a:gd name="T20" fmla="*/ 81 w 108"/>
                <a:gd name="T21" fmla="*/ 94 h 108"/>
                <a:gd name="T22" fmla="*/ 47 w 108"/>
                <a:gd name="T23" fmla="*/ 108 h 108"/>
                <a:gd name="T24" fmla="*/ 60 w 108"/>
                <a:gd name="T25" fmla="*/ 23 h 108"/>
                <a:gd name="T26" fmla="*/ 43 w 108"/>
                <a:gd name="T27" fmla="*/ 30 h 108"/>
                <a:gd name="T28" fmla="*/ 30 w 108"/>
                <a:gd name="T29" fmla="*/ 43 h 108"/>
                <a:gd name="T30" fmla="*/ 23 w 108"/>
                <a:gd name="T31" fmla="*/ 60 h 108"/>
                <a:gd name="T32" fmla="*/ 30 w 108"/>
                <a:gd name="T33" fmla="*/ 77 h 108"/>
                <a:gd name="T34" fmla="*/ 47 w 108"/>
                <a:gd name="T35" fmla="*/ 84 h 108"/>
                <a:gd name="T36" fmla="*/ 47 w 108"/>
                <a:gd name="T37" fmla="*/ 84 h 108"/>
                <a:gd name="T38" fmla="*/ 64 w 108"/>
                <a:gd name="T39" fmla="*/ 77 h 108"/>
                <a:gd name="T40" fmla="*/ 77 w 108"/>
                <a:gd name="T41" fmla="*/ 64 h 108"/>
                <a:gd name="T42" fmla="*/ 84 w 108"/>
                <a:gd name="T43" fmla="*/ 47 h 108"/>
                <a:gd name="T44" fmla="*/ 77 w 108"/>
                <a:gd name="T45" fmla="*/ 30 h 108"/>
                <a:gd name="T46" fmla="*/ 60 w 108"/>
                <a:gd name="T47" fmla="*/ 2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08">
                  <a:moveTo>
                    <a:pt x="47" y="108"/>
                  </a:moveTo>
                  <a:cubicBezTo>
                    <a:pt x="47" y="108"/>
                    <a:pt x="47" y="108"/>
                    <a:pt x="47" y="108"/>
                  </a:cubicBezTo>
                  <a:cubicBezTo>
                    <a:pt x="35" y="108"/>
                    <a:pt x="23" y="103"/>
                    <a:pt x="14" y="94"/>
                  </a:cubicBezTo>
                  <a:cubicBezTo>
                    <a:pt x="5" y="85"/>
                    <a:pt x="0" y="73"/>
                    <a:pt x="0" y="60"/>
                  </a:cubicBezTo>
                  <a:cubicBezTo>
                    <a:pt x="0" y="48"/>
                    <a:pt x="5" y="36"/>
                    <a:pt x="14" y="2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36" y="5"/>
                    <a:pt x="48" y="0"/>
                    <a:pt x="60" y="0"/>
                  </a:cubicBezTo>
                  <a:cubicBezTo>
                    <a:pt x="73" y="0"/>
                    <a:pt x="85" y="5"/>
                    <a:pt x="94" y="14"/>
                  </a:cubicBezTo>
                  <a:cubicBezTo>
                    <a:pt x="103" y="23"/>
                    <a:pt x="108" y="35"/>
                    <a:pt x="108" y="47"/>
                  </a:cubicBezTo>
                  <a:cubicBezTo>
                    <a:pt x="108" y="60"/>
                    <a:pt x="103" y="72"/>
                    <a:pt x="94" y="8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72" y="103"/>
                    <a:pt x="60" y="108"/>
                    <a:pt x="47" y="108"/>
                  </a:cubicBezTo>
                  <a:close/>
                  <a:moveTo>
                    <a:pt x="60" y="23"/>
                  </a:moveTo>
                  <a:cubicBezTo>
                    <a:pt x="54" y="23"/>
                    <a:pt x="48" y="26"/>
                    <a:pt x="43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48"/>
                    <a:pt x="23" y="54"/>
                    <a:pt x="23" y="60"/>
                  </a:cubicBezTo>
                  <a:cubicBezTo>
                    <a:pt x="23" y="67"/>
                    <a:pt x="26" y="73"/>
                    <a:pt x="30" y="77"/>
                  </a:cubicBezTo>
                  <a:cubicBezTo>
                    <a:pt x="35" y="82"/>
                    <a:pt x="41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4" y="84"/>
                    <a:pt x="60" y="82"/>
                    <a:pt x="64" y="77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2" y="60"/>
                    <a:pt x="84" y="54"/>
                    <a:pt x="84" y="47"/>
                  </a:cubicBezTo>
                  <a:cubicBezTo>
                    <a:pt x="84" y="41"/>
                    <a:pt x="82" y="35"/>
                    <a:pt x="77" y="30"/>
                  </a:cubicBezTo>
                  <a:cubicBezTo>
                    <a:pt x="73" y="26"/>
                    <a:pt x="67" y="23"/>
                    <a:pt x="60" y="2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722313" y="534988"/>
              <a:ext cx="258763" cy="265113"/>
            </a:xfrm>
            <a:custGeom>
              <a:avLst/>
              <a:gdLst>
                <a:gd name="T0" fmla="*/ 21 w 117"/>
                <a:gd name="T1" fmla="*/ 120 h 120"/>
                <a:gd name="T2" fmla="*/ 12 w 117"/>
                <a:gd name="T3" fmla="*/ 116 h 120"/>
                <a:gd name="T4" fmla="*/ 0 w 117"/>
                <a:gd name="T5" fmla="*/ 86 h 120"/>
                <a:gd name="T6" fmla="*/ 12 w 117"/>
                <a:gd name="T7" fmla="*/ 57 h 120"/>
                <a:gd name="T8" fmla="*/ 53 w 117"/>
                <a:gd name="T9" fmla="*/ 17 h 120"/>
                <a:gd name="T10" fmla="*/ 112 w 117"/>
                <a:gd name="T11" fmla="*/ 17 h 120"/>
                <a:gd name="T12" fmla="*/ 112 w 117"/>
                <a:gd name="T13" fmla="*/ 33 h 120"/>
                <a:gd name="T14" fmla="*/ 95 w 117"/>
                <a:gd name="T15" fmla="*/ 33 h 120"/>
                <a:gd name="T16" fmla="*/ 69 w 117"/>
                <a:gd name="T17" fmla="*/ 33 h 120"/>
                <a:gd name="T18" fmla="*/ 29 w 117"/>
                <a:gd name="T19" fmla="*/ 73 h 120"/>
                <a:gd name="T20" fmla="*/ 29 w 117"/>
                <a:gd name="T21" fmla="*/ 100 h 120"/>
                <a:gd name="T22" fmla="*/ 29 w 117"/>
                <a:gd name="T23" fmla="*/ 116 h 120"/>
                <a:gd name="T24" fmla="*/ 21 w 117"/>
                <a:gd name="T2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0">
                  <a:moveTo>
                    <a:pt x="21" y="120"/>
                  </a:moveTo>
                  <a:cubicBezTo>
                    <a:pt x="18" y="120"/>
                    <a:pt x="15" y="119"/>
                    <a:pt x="12" y="116"/>
                  </a:cubicBezTo>
                  <a:cubicBezTo>
                    <a:pt x="4" y="108"/>
                    <a:pt x="0" y="98"/>
                    <a:pt x="0" y="86"/>
                  </a:cubicBezTo>
                  <a:cubicBezTo>
                    <a:pt x="0" y="75"/>
                    <a:pt x="4" y="65"/>
                    <a:pt x="12" y="5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69" y="0"/>
                    <a:pt x="96" y="0"/>
                    <a:pt x="112" y="17"/>
                  </a:cubicBezTo>
                  <a:cubicBezTo>
                    <a:pt x="117" y="21"/>
                    <a:pt x="117" y="29"/>
                    <a:pt x="112" y="33"/>
                  </a:cubicBezTo>
                  <a:cubicBezTo>
                    <a:pt x="107" y="38"/>
                    <a:pt x="100" y="38"/>
                    <a:pt x="95" y="33"/>
                  </a:cubicBezTo>
                  <a:cubicBezTo>
                    <a:pt x="88" y="26"/>
                    <a:pt x="76" y="26"/>
                    <a:pt x="69" y="3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2" y="81"/>
                    <a:pt x="22" y="92"/>
                    <a:pt x="29" y="100"/>
                  </a:cubicBezTo>
                  <a:cubicBezTo>
                    <a:pt x="34" y="104"/>
                    <a:pt x="34" y="112"/>
                    <a:pt x="29" y="116"/>
                  </a:cubicBezTo>
                  <a:cubicBezTo>
                    <a:pt x="27" y="119"/>
                    <a:pt x="24" y="120"/>
                    <a:pt x="21" y="1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608013" y="566738"/>
              <a:ext cx="377825" cy="377825"/>
            </a:xfrm>
            <a:custGeom>
              <a:avLst/>
              <a:gdLst>
                <a:gd name="T0" fmla="*/ 12 w 171"/>
                <a:gd name="T1" fmla="*/ 171 h 171"/>
                <a:gd name="T2" fmla="*/ 4 w 171"/>
                <a:gd name="T3" fmla="*/ 167 h 171"/>
                <a:gd name="T4" fmla="*/ 4 w 171"/>
                <a:gd name="T5" fmla="*/ 151 h 171"/>
                <a:gd name="T6" fmla="*/ 150 w 171"/>
                <a:gd name="T7" fmla="*/ 5 h 171"/>
                <a:gd name="T8" fmla="*/ 167 w 171"/>
                <a:gd name="T9" fmla="*/ 5 h 171"/>
                <a:gd name="T10" fmla="*/ 167 w 171"/>
                <a:gd name="T11" fmla="*/ 22 h 171"/>
                <a:gd name="T12" fmla="*/ 21 w 171"/>
                <a:gd name="T13" fmla="*/ 167 h 171"/>
                <a:gd name="T14" fmla="*/ 12 w 171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71">
                  <a:moveTo>
                    <a:pt x="12" y="171"/>
                  </a:moveTo>
                  <a:cubicBezTo>
                    <a:pt x="9" y="171"/>
                    <a:pt x="6" y="170"/>
                    <a:pt x="4" y="167"/>
                  </a:cubicBezTo>
                  <a:cubicBezTo>
                    <a:pt x="0" y="163"/>
                    <a:pt x="0" y="155"/>
                    <a:pt x="4" y="151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5" y="0"/>
                    <a:pt x="162" y="0"/>
                    <a:pt x="167" y="5"/>
                  </a:cubicBezTo>
                  <a:cubicBezTo>
                    <a:pt x="171" y="10"/>
                    <a:pt x="171" y="17"/>
                    <a:pt x="167" y="22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19" y="170"/>
                    <a:pt x="16" y="171"/>
                    <a:pt x="12" y="1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128713" y="2190751"/>
              <a:ext cx="282575" cy="409575"/>
            </a:xfrm>
            <a:custGeom>
              <a:avLst/>
              <a:gdLst>
                <a:gd name="T0" fmla="*/ 119 w 128"/>
                <a:gd name="T1" fmla="*/ 184 h 185"/>
                <a:gd name="T2" fmla="*/ 111 w 128"/>
                <a:gd name="T3" fmla="*/ 178 h 185"/>
                <a:gd name="T4" fmla="*/ 64 w 128"/>
                <a:gd name="T5" fmla="*/ 33 h 185"/>
                <a:gd name="T6" fmla="*/ 16 w 128"/>
                <a:gd name="T7" fmla="*/ 178 h 185"/>
                <a:gd name="T8" fmla="*/ 7 w 128"/>
                <a:gd name="T9" fmla="*/ 183 h 185"/>
                <a:gd name="T10" fmla="*/ 2 w 128"/>
                <a:gd name="T11" fmla="*/ 173 h 185"/>
                <a:gd name="T12" fmla="*/ 56 w 128"/>
                <a:gd name="T13" fmla="*/ 5 h 185"/>
                <a:gd name="T14" fmla="*/ 64 w 128"/>
                <a:gd name="T15" fmla="*/ 0 h 185"/>
                <a:gd name="T16" fmla="*/ 71 w 128"/>
                <a:gd name="T17" fmla="*/ 5 h 185"/>
                <a:gd name="T18" fmla="*/ 126 w 128"/>
                <a:gd name="T19" fmla="*/ 173 h 185"/>
                <a:gd name="T20" fmla="*/ 121 w 128"/>
                <a:gd name="T21" fmla="*/ 183 h 185"/>
                <a:gd name="T22" fmla="*/ 119 w 128"/>
                <a:gd name="T23" fmla="*/ 18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85">
                  <a:moveTo>
                    <a:pt x="119" y="184"/>
                  </a:moveTo>
                  <a:cubicBezTo>
                    <a:pt x="116" y="184"/>
                    <a:pt x="112" y="181"/>
                    <a:pt x="111" y="178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5" y="182"/>
                    <a:pt x="11" y="185"/>
                    <a:pt x="7" y="183"/>
                  </a:cubicBezTo>
                  <a:cubicBezTo>
                    <a:pt x="2" y="182"/>
                    <a:pt x="0" y="177"/>
                    <a:pt x="2" y="17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2"/>
                    <a:pt x="61" y="0"/>
                    <a:pt x="64" y="0"/>
                  </a:cubicBezTo>
                  <a:cubicBezTo>
                    <a:pt x="67" y="0"/>
                    <a:pt x="70" y="2"/>
                    <a:pt x="71" y="5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8" y="177"/>
                    <a:pt x="125" y="182"/>
                    <a:pt x="121" y="183"/>
                  </a:cubicBezTo>
                  <a:cubicBezTo>
                    <a:pt x="120" y="183"/>
                    <a:pt x="120" y="184"/>
                    <a:pt x="119" y="18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106488" y="2562226"/>
              <a:ext cx="90488" cy="34925"/>
            </a:xfrm>
            <a:custGeom>
              <a:avLst/>
              <a:gdLst>
                <a:gd name="T0" fmla="*/ 34 w 41"/>
                <a:gd name="T1" fmla="*/ 16 h 16"/>
                <a:gd name="T2" fmla="*/ 7 w 41"/>
                <a:gd name="T3" fmla="*/ 16 h 16"/>
                <a:gd name="T4" fmla="*/ 0 w 41"/>
                <a:gd name="T5" fmla="*/ 8 h 16"/>
                <a:gd name="T6" fmla="*/ 7 w 41"/>
                <a:gd name="T7" fmla="*/ 0 h 16"/>
                <a:gd name="T8" fmla="*/ 34 w 41"/>
                <a:gd name="T9" fmla="*/ 0 h 16"/>
                <a:gd name="T10" fmla="*/ 41 w 41"/>
                <a:gd name="T11" fmla="*/ 8 h 16"/>
                <a:gd name="T12" fmla="*/ 34 w 4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4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8"/>
                  </a:cubicBezTo>
                  <a:cubicBezTo>
                    <a:pt x="41" y="12"/>
                    <a:pt x="38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341438" y="2562226"/>
              <a:ext cx="92075" cy="34925"/>
            </a:xfrm>
            <a:custGeom>
              <a:avLst/>
              <a:gdLst>
                <a:gd name="T0" fmla="*/ 34 w 42"/>
                <a:gd name="T1" fmla="*/ 16 h 16"/>
                <a:gd name="T2" fmla="*/ 8 w 42"/>
                <a:gd name="T3" fmla="*/ 16 h 16"/>
                <a:gd name="T4" fmla="*/ 0 w 42"/>
                <a:gd name="T5" fmla="*/ 8 h 16"/>
                <a:gd name="T6" fmla="*/ 8 w 42"/>
                <a:gd name="T7" fmla="*/ 0 h 16"/>
                <a:gd name="T8" fmla="*/ 34 w 42"/>
                <a:gd name="T9" fmla="*/ 0 h 16"/>
                <a:gd name="T10" fmla="*/ 42 w 42"/>
                <a:gd name="T11" fmla="*/ 8 h 16"/>
                <a:gd name="T12" fmla="*/ 34 w 4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6">
                  <a:moveTo>
                    <a:pt x="34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8"/>
                  </a:cubicBezTo>
                  <a:cubicBezTo>
                    <a:pt x="42" y="12"/>
                    <a:pt x="39" y="16"/>
                    <a:pt x="34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176338" y="2447926"/>
              <a:ext cx="188913" cy="34925"/>
            </a:xfrm>
            <a:custGeom>
              <a:avLst/>
              <a:gdLst>
                <a:gd name="T0" fmla="*/ 78 w 86"/>
                <a:gd name="T1" fmla="*/ 16 h 16"/>
                <a:gd name="T2" fmla="*/ 8 w 86"/>
                <a:gd name="T3" fmla="*/ 16 h 16"/>
                <a:gd name="T4" fmla="*/ 0 w 86"/>
                <a:gd name="T5" fmla="*/ 8 h 16"/>
                <a:gd name="T6" fmla="*/ 8 w 86"/>
                <a:gd name="T7" fmla="*/ 0 h 16"/>
                <a:gd name="T8" fmla="*/ 78 w 86"/>
                <a:gd name="T9" fmla="*/ 0 h 16"/>
                <a:gd name="T10" fmla="*/ 86 w 86"/>
                <a:gd name="T11" fmla="*/ 8 h 16"/>
                <a:gd name="T12" fmla="*/ 78 w 86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6">
                  <a:moveTo>
                    <a:pt x="7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4"/>
                    <a:pt x="86" y="8"/>
                  </a:cubicBezTo>
                  <a:cubicBezTo>
                    <a:pt x="86" y="12"/>
                    <a:pt x="82" y="16"/>
                    <a:pt x="7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1371600" y="2270126"/>
              <a:ext cx="150813" cy="133350"/>
            </a:xfrm>
            <a:custGeom>
              <a:avLst/>
              <a:gdLst>
                <a:gd name="T0" fmla="*/ 27 w 68"/>
                <a:gd name="T1" fmla="*/ 60 h 60"/>
                <a:gd name="T2" fmla="*/ 8 w 68"/>
                <a:gd name="T3" fmla="*/ 52 h 60"/>
                <a:gd name="T4" fmla="*/ 0 w 68"/>
                <a:gd name="T5" fmla="*/ 34 h 60"/>
                <a:gd name="T6" fmla="*/ 7 w 68"/>
                <a:gd name="T7" fmla="*/ 17 h 60"/>
                <a:gd name="T8" fmla="*/ 20 w 68"/>
                <a:gd name="T9" fmla="*/ 10 h 60"/>
                <a:gd name="T10" fmla="*/ 39 w 68"/>
                <a:gd name="T11" fmla="*/ 6 h 60"/>
                <a:gd name="T12" fmla="*/ 58 w 68"/>
                <a:gd name="T13" fmla="*/ 1 h 60"/>
                <a:gd name="T14" fmla="*/ 65 w 68"/>
                <a:gd name="T15" fmla="*/ 2 h 60"/>
                <a:gd name="T16" fmla="*/ 68 w 68"/>
                <a:gd name="T17" fmla="*/ 8 h 60"/>
                <a:gd name="T18" fmla="*/ 68 w 68"/>
                <a:gd name="T19" fmla="*/ 13 h 60"/>
                <a:gd name="T20" fmla="*/ 63 w 68"/>
                <a:gd name="T21" fmla="*/ 41 h 60"/>
                <a:gd name="T22" fmla="*/ 48 w 68"/>
                <a:gd name="T23" fmla="*/ 55 h 60"/>
                <a:gd name="T24" fmla="*/ 27 w 68"/>
                <a:gd name="T25" fmla="*/ 60 h 60"/>
                <a:gd name="T26" fmla="*/ 52 w 68"/>
                <a:gd name="T27" fmla="*/ 19 h 60"/>
                <a:gd name="T28" fmla="*/ 42 w 68"/>
                <a:gd name="T29" fmla="*/ 21 h 60"/>
                <a:gd name="T30" fmla="*/ 24 w 68"/>
                <a:gd name="T31" fmla="*/ 25 h 60"/>
                <a:gd name="T32" fmla="*/ 17 w 68"/>
                <a:gd name="T33" fmla="*/ 29 h 60"/>
                <a:gd name="T34" fmla="*/ 16 w 68"/>
                <a:gd name="T35" fmla="*/ 34 h 60"/>
                <a:gd name="T36" fmla="*/ 19 w 68"/>
                <a:gd name="T37" fmla="*/ 41 h 60"/>
                <a:gd name="T38" fmla="*/ 27 w 68"/>
                <a:gd name="T39" fmla="*/ 44 h 60"/>
                <a:gd name="T40" fmla="*/ 41 w 68"/>
                <a:gd name="T41" fmla="*/ 41 h 60"/>
                <a:gd name="T42" fmla="*/ 49 w 68"/>
                <a:gd name="T43" fmla="*/ 33 h 60"/>
                <a:gd name="T44" fmla="*/ 52 w 68"/>
                <a:gd name="T45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0">
                  <a:moveTo>
                    <a:pt x="27" y="60"/>
                  </a:moveTo>
                  <a:cubicBezTo>
                    <a:pt x="19" y="60"/>
                    <a:pt x="13" y="57"/>
                    <a:pt x="8" y="52"/>
                  </a:cubicBezTo>
                  <a:cubicBezTo>
                    <a:pt x="3" y="47"/>
                    <a:pt x="0" y="41"/>
                    <a:pt x="0" y="34"/>
                  </a:cubicBezTo>
                  <a:cubicBezTo>
                    <a:pt x="0" y="25"/>
                    <a:pt x="4" y="20"/>
                    <a:pt x="7" y="17"/>
                  </a:cubicBezTo>
                  <a:cubicBezTo>
                    <a:pt x="11" y="14"/>
                    <a:pt x="15" y="12"/>
                    <a:pt x="20" y="10"/>
                  </a:cubicBezTo>
                  <a:cubicBezTo>
                    <a:pt x="23" y="9"/>
                    <a:pt x="30" y="8"/>
                    <a:pt x="39" y="6"/>
                  </a:cubicBezTo>
                  <a:cubicBezTo>
                    <a:pt x="47" y="4"/>
                    <a:pt x="53" y="2"/>
                    <a:pt x="58" y="1"/>
                  </a:cubicBezTo>
                  <a:cubicBezTo>
                    <a:pt x="60" y="0"/>
                    <a:pt x="63" y="0"/>
                    <a:pt x="65" y="2"/>
                  </a:cubicBezTo>
                  <a:cubicBezTo>
                    <a:pt x="67" y="3"/>
                    <a:pt x="68" y="6"/>
                    <a:pt x="68" y="8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25"/>
                    <a:pt x="66" y="35"/>
                    <a:pt x="63" y="41"/>
                  </a:cubicBezTo>
                  <a:cubicBezTo>
                    <a:pt x="60" y="46"/>
                    <a:pt x="55" y="51"/>
                    <a:pt x="48" y="55"/>
                  </a:cubicBezTo>
                  <a:cubicBezTo>
                    <a:pt x="42" y="58"/>
                    <a:pt x="35" y="60"/>
                    <a:pt x="27" y="60"/>
                  </a:cubicBezTo>
                  <a:close/>
                  <a:moveTo>
                    <a:pt x="52" y="19"/>
                  </a:moveTo>
                  <a:cubicBezTo>
                    <a:pt x="49" y="20"/>
                    <a:pt x="46" y="20"/>
                    <a:pt x="42" y="21"/>
                  </a:cubicBezTo>
                  <a:cubicBezTo>
                    <a:pt x="33" y="23"/>
                    <a:pt x="27" y="25"/>
                    <a:pt x="24" y="25"/>
                  </a:cubicBezTo>
                  <a:cubicBezTo>
                    <a:pt x="22" y="26"/>
                    <a:pt x="20" y="27"/>
                    <a:pt x="17" y="29"/>
                  </a:cubicBezTo>
                  <a:cubicBezTo>
                    <a:pt x="17" y="30"/>
                    <a:pt x="16" y="31"/>
                    <a:pt x="16" y="34"/>
                  </a:cubicBezTo>
                  <a:cubicBezTo>
                    <a:pt x="16" y="37"/>
                    <a:pt x="16" y="39"/>
                    <a:pt x="19" y="41"/>
                  </a:cubicBezTo>
                  <a:cubicBezTo>
                    <a:pt x="20" y="42"/>
                    <a:pt x="22" y="44"/>
                    <a:pt x="27" y="44"/>
                  </a:cubicBezTo>
                  <a:cubicBezTo>
                    <a:pt x="32" y="44"/>
                    <a:pt x="37" y="43"/>
                    <a:pt x="41" y="41"/>
                  </a:cubicBezTo>
                  <a:cubicBezTo>
                    <a:pt x="45" y="39"/>
                    <a:pt x="47" y="36"/>
                    <a:pt x="49" y="33"/>
                  </a:cubicBezTo>
                  <a:cubicBezTo>
                    <a:pt x="50" y="31"/>
                    <a:pt x="52" y="27"/>
                    <a:pt x="5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1379538" y="2200276"/>
              <a:ext cx="144463" cy="200025"/>
            </a:xfrm>
            <a:custGeom>
              <a:avLst/>
              <a:gdLst>
                <a:gd name="T0" fmla="*/ 58 w 66"/>
                <a:gd name="T1" fmla="*/ 91 h 91"/>
                <a:gd name="T2" fmla="*/ 50 w 66"/>
                <a:gd name="T3" fmla="*/ 83 h 91"/>
                <a:gd name="T4" fmla="*/ 50 w 66"/>
                <a:gd name="T5" fmla="*/ 32 h 91"/>
                <a:gd name="T6" fmla="*/ 35 w 66"/>
                <a:gd name="T7" fmla="*/ 16 h 91"/>
                <a:gd name="T8" fmla="*/ 30 w 66"/>
                <a:gd name="T9" fmla="*/ 16 h 91"/>
                <a:gd name="T10" fmla="*/ 16 w 66"/>
                <a:gd name="T11" fmla="*/ 26 h 91"/>
                <a:gd name="T12" fmla="*/ 6 w 66"/>
                <a:gd name="T13" fmla="*/ 30 h 91"/>
                <a:gd name="T14" fmla="*/ 1 w 66"/>
                <a:gd name="T15" fmla="*/ 20 h 91"/>
                <a:gd name="T16" fmla="*/ 30 w 66"/>
                <a:gd name="T17" fmla="*/ 0 h 91"/>
                <a:gd name="T18" fmla="*/ 35 w 66"/>
                <a:gd name="T19" fmla="*/ 0 h 91"/>
                <a:gd name="T20" fmla="*/ 66 w 66"/>
                <a:gd name="T21" fmla="*/ 32 h 91"/>
                <a:gd name="T22" fmla="*/ 66 w 66"/>
                <a:gd name="T23" fmla="*/ 83 h 91"/>
                <a:gd name="T24" fmla="*/ 58 w 66"/>
                <a:gd name="T2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1">
                  <a:moveTo>
                    <a:pt x="58" y="91"/>
                  </a:moveTo>
                  <a:cubicBezTo>
                    <a:pt x="54" y="91"/>
                    <a:pt x="50" y="87"/>
                    <a:pt x="50" y="8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23"/>
                    <a:pt x="43" y="16"/>
                    <a:pt x="3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4" y="16"/>
                    <a:pt x="18" y="20"/>
                    <a:pt x="16" y="26"/>
                  </a:cubicBezTo>
                  <a:cubicBezTo>
                    <a:pt x="14" y="30"/>
                    <a:pt x="10" y="31"/>
                    <a:pt x="6" y="30"/>
                  </a:cubicBezTo>
                  <a:cubicBezTo>
                    <a:pt x="2" y="28"/>
                    <a:pt x="0" y="24"/>
                    <a:pt x="1" y="20"/>
                  </a:cubicBezTo>
                  <a:cubicBezTo>
                    <a:pt x="6" y="8"/>
                    <a:pt x="17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2" y="0"/>
                    <a:pt x="66" y="14"/>
                    <a:pt x="66" y="32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87"/>
                    <a:pt x="62" y="91"/>
                    <a:pt x="58" y="9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877888" y="3063876"/>
              <a:ext cx="160338" cy="38100"/>
            </a:xfrm>
            <a:custGeom>
              <a:avLst/>
              <a:gdLst>
                <a:gd name="T0" fmla="*/ 69 w 73"/>
                <a:gd name="T1" fmla="*/ 17 h 17"/>
                <a:gd name="T2" fmla="*/ 68 w 73"/>
                <a:gd name="T3" fmla="*/ 16 h 17"/>
                <a:gd name="T4" fmla="*/ 4 w 73"/>
                <a:gd name="T5" fmla="*/ 9 h 17"/>
                <a:gd name="T6" fmla="*/ 0 w 73"/>
                <a:gd name="T7" fmla="*/ 6 h 17"/>
                <a:gd name="T8" fmla="*/ 3 w 73"/>
                <a:gd name="T9" fmla="*/ 3 h 17"/>
                <a:gd name="T10" fmla="*/ 70 w 73"/>
                <a:gd name="T11" fmla="*/ 11 h 17"/>
                <a:gd name="T12" fmla="*/ 72 w 73"/>
                <a:gd name="T13" fmla="*/ 15 h 17"/>
                <a:gd name="T14" fmla="*/ 69 w 7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7">
                  <a:moveTo>
                    <a:pt x="69" y="17"/>
                  </a:moveTo>
                  <a:cubicBezTo>
                    <a:pt x="69" y="17"/>
                    <a:pt x="68" y="17"/>
                    <a:pt x="68" y="16"/>
                  </a:cubicBezTo>
                  <a:cubicBezTo>
                    <a:pt x="48" y="9"/>
                    <a:pt x="25" y="6"/>
                    <a:pt x="4" y="9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3"/>
                    <a:pt x="3" y="3"/>
                  </a:cubicBezTo>
                  <a:cubicBezTo>
                    <a:pt x="26" y="0"/>
                    <a:pt x="49" y="2"/>
                    <a:pt x="70" y="11"/>
                  </a:cubicBezTo>
                  <a:cubicBezTo>
                    <a:pt x="72" y="11"/>
                    <a:pt x="73" y="13"/>
                    <a:pt x="72" y="15"/>
                  </a:cubicBezTo>
                  <a:cubicBezTo>
                    <a:pt x="72" y="16"/>
                    <a:pt x="70" y="17"/>
                    <a:pt x="69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777875" y="3086101"/>
              <a:ext cx="49213" cy="28575"/>
            </a:xfrm>
            <a:custGeom>
              <a:avLst/>
              <a:gdLst>
                <a:gd name="T0" fmla="*/ 3 w 22"/>
                <a:gd name="T1" fmla="*/ 13 h 13"/>
                <a:gd name="T2" fmla="*/ 0 w 22"/>
                <a:gd name="T3" fmla="*/ 12 h 13"/>
                <a:gd name="T4" fmla="*/ 2 w 22"/>
                <a:gd name="T5" fmla="*/ 7 h 13"/>
                <a:gd name="T6" fmla="*/ 17 w 22"/>
                <a:gd name="T7" fmla="*/ 0 h 13"/>
                <a:gd name="T8" fmla="*/ 21 w 22"/>
                <a:gd name="T9" fmla="*/ 2 h 13"/>
                <a:gd name="T10" fmla="*/ 19 w 22"/>
                <a:gd name="T11" fmla="*/ 6 h 13"/>
                <a:gd name="T12" fmla="*/ 5 w 22"/>
                <a:gd name="T13" fmla="*/ 13 h 13"/>
                <a:gd name="T14" fmla="*/ 3 w 22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3">
                  <a:moveTo>
                    <a:pt x="3" y="13"/>
                  </a:moveTo>
                  <a:cubicBezTo>
                    <a:pt x="2" y="13"/>
                    <a:pt x="1" y="13"/>
                    <a:pt x="0" y="12"/>
                  </a:cubicBezTo>
                  <a:cubicBezTo>
                    <a:pt x="0" y="10"/>
                    <a:pt x="0" y="8"/>
                    <a:pt x="2" y="7"/>
                  </a:cubicBezTo>
                  <a:cubicBezTo>
                    <a:pt x="7" y="5"/>
                    <a:pt x="12" y="3"/>
                    <a:pt x="17" y="0"/>
                  </a:cubicBezTo>
                  <a:cubicBezTo>
                    <a:pt x="19" y="0"/>
                    <a:pt x="20" y="1"/>
                    <a:pt x="21" y="2"/>
                  </a:cubicBezTo>
                  <a:cubicBezTo>
                    <a:pt x="22" y="4"/>
                    <a:pt x="21" y="6"/>
                    <a:pt x="19" y="6"/>
                  </a:cubicBezTo>
                  <a:cubicBezTo>
                    <a:pt x="14" y="8"/>
                    <a:pt x="9" y="10"/>
                    <a:pt x="5" y="13"/>
                  </a:cubicBezTo>
                  <a:cubicBezTo>
                    <a:pt x="4" y="13"/>
                    <a:pt x="4" y="13"/>
                    <a:pt x="3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828675" y="2935288"/>
              <a:ext cx="144463" cy="261938"/>
            </a:xfrm>
            <a:custGeom>
              <a:avLst/>
              <a:gdLst>
                <a:gd name="T0" fmla="*/ 62 w 65"/>
                <a:gd name="T1" fmla="*/ 118 h 118"/>
                <a:gd name="T2" fmla="*/ 62 w 65"/>
                <a:gd name="T3" fmla="*/ 118 h 118"/>
                <a:gd name="T4" fmla="*/ 59 w 65"/>
                <a:gd name="T5" fmla="*/ 115 h 118"/>
                <a:gd name="T6" fmla="*/ 2 w 65"/>
                <a:gd name="T7" fmla="*/ 6 h 118"/>
                <a:gd name="T8" fmla="*/ 1 w 65"/>
                <a:gd name="T9" fmla="*/ 2 h 118"/>
                <a:gd name="T10" fmla="*/ 5 w 65"/>
                <a:gd name="T11" fmla="*/ 1 h 118"/>
                <a:gd name="T12" fmla="*/ 65 w 65"/>
                <a:gd name="T13" fmla="*/ 115 h 118"/>
                <a:gd name="T14" fmla="*/ 62 w 65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18">
                  <a:moveTo>
                    <a:pt x="62" y="118"/>
                  </a:moveTo>
                  <a:cubicBezTo>
                    <a:pt x="62" y="118"/>
                    <a:pt x="62" y="118"/>
                    <a:pt x="62" y="118"/>
                  </a:cubicBezTo>
                  <a:cubicBezTo>
                    <a:pt x="60" y="118"/>
                    <a:pt x="59" y="117"/>
                    <a:pt x="59" y="115"/>
                  </a:cubicBezTo>
                  <a:cubicBezTo>
                    <a:pt x="59" y="71"/>
                    <a:pt x="38" y="31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43" y="27"/>
                    <a:pt x="65" y="69"/>
                    <a:pt x="65" y="115"/>
                  </a:cubicBezTo>
                  <a:cubicBezTo>
                    <a:pt x="65" y="117"/>
                    <a:pt x="64" y="118"/>
                    <a:pt x="62" y="11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871538" y="2906713"/>
              <a:ext cx="85725" cy="82550"/>
            </a:xfrm>
            <a:custGeom>
              <a:avLst/>
              <a:gdLst>
                <a:gd name="T0" fmla="*/ 35 w 39"/>
                <a:gd name="T1" fmla="*/ 37 h 37"/>
                <a:gd name="T2" fmla="*/ 34 w 39"/>
                <a:gd name="T3" fmla="*/ 36 h 37"/>
                <a:gd name="T4" fmla="*/ 1 w 39"/>
                <a:gd name="T5" fmla="*/ 5 h 37"/>
                <a:gd name="T6" fmla="*/ 1 w 39"/>
                <a:gd name="T7" fmla="*/ 1 h 37"/>
                <a:gd name="T8" fmla="*/ 6 w 39"/>
                <a:gd name="T9" fmla="*/ 1 h 37"/>
                <a:gd name="T10" fmla="*/ 37 w 39"/>
                <a:gd name="T11" fmla="*/ 31 h 37"/>
                <a:gd name="T12" fmla="*/ 38 w 39"/>
                <a:gd name="T13" fmla="*/ 35 h 37"/>
                <a:gd name="T14" fmla="*/ 35 w 3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7">
                  <a:moveTo>
                    <a:pt x="35" y="37"/>
                  </a:moveTo>
                  <a:cubicBezTo>
                    <a:pt x="35" y="37"/>
                    <a:pt x="34" y="37"/>
                    <a:pt x="34" y="36"/>
                  </a:cubicBezTo>
                  <a:cubicBezTo>
                    <a:pt x="21" y="28"/>
                    <a:pt x="10" y="1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14" y="13"/>
                    <a:pt x="25" y="23"/>
                    <a:pt x="37" y="31"/>
                  </a:cubicBezTo>
                  <a:cubicBezTo>
                    <a:pt x="39" y="32"/>
                    <a:pt x="39" y="34"/>
                    <a:pt x="38" y="35"/>
                  </a:cubicBezTo>
                  <a:cubicBezTo>
                    <a:pt x="37" y="36"/>
                    <a:pt x="36" y="37"/>
                    <a:pt x="35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998538" y="3005138"/>
              <a:ext cx="79375" cy="30163"/>
            </a:xfrm>
            <a:custGeom>
              <a:avLst/>
              <a:gdLst>
                <a:gd name="T0" fmla="*/ 32 w 36"/>
                <a:gd name="T1" fmla="*/ 14 h 14"/>
                <a:gd name="T2" fmla="*/ 32 w 36"/>
                <a:gd name="T3" fmla="*/ 14 h 14"/>
                <a:gd name="T4" fmla="*/ 2 w 36"/>
                <a:gd name="T5" fmla="*/ 6 h 14"/>
                <a:gd name="T6" fmla="*/ 0 w 36"/>
                <a:gd name="T7" fmla="*/ 2 h 14"/>
                <a:gd name="T8" fmla="*/ 4 w 36"/>
                <a:gd name="T9" fmla="*/ 0 h 14"/>
                <a:gd name="T10" fmla="*/ 33 w 36"/>
                <a:gd name="T11" fmla="*/ 8 h 14"/>
                <a:gd name="T12" fmla="*/ 35 w 36"/>
                <a:gd name="T13" fmla="*/ 12 h 14"/>
                <a:gd name="T14" fmla="*/ 32 w 36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"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22" y="13"/>
                    <a:pt x="12" y="10"/>
                    <a:pt x="2" y="6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14" y="4"/>
                    <a:pt x="23" y="7"/>
                    <a:pt x="33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3"/>
                    <a:pt x="34" y="14"/>
                    <a:pt x="32" y="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939800" y="2957513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8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8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8" y="24"/>
                    <a:pt x="28" y="18"/>
                  </a:cubicBezTo>
                  <a:cubicBezTo>
                    <a:pt x="28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1020763" y="3070226"/>
              <a:ext cx="77788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8 h 35"/>
                <a:gd name="T4" fmla="*/ 17 w 35"/>
                <a:gd name="T5" fmla="*/ 0 h 35"/>
                <a:gd name="T6" fmla="*/ 35 w 35"/>
                <a:gd name="T7" fmla="*/ 18 h 35"/>
                <a:gd name="T8" fmla="*/ 17 w 35"/>
                <a:gd name="T9" fmla="*/ 35 h 35"/>
                <a:gd name="T10" fmla="*/ 17 w 35"/>
                <a:gd name="T11" fmla="*/ 6 h 35"/>
                <a:gd name="T12" fmla="*/ 6 w 35"/>
                <a:gd name="T13" fmla="*/ 18 h 35"/>
                <a:gd name="T14" fmla="*/ 17 w 35"/>
                <a:gd name="T15" fmla="*/ 29 h 35"/>
                <a:gd name="T16" fmla="*/ 29 w 35"/>
                <a:gd name="T17" fmla="*/ 18 h 35"/>
                <a:gd name="T18" fmla="*/ 17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7" y="29"/>
                  </a:cubicBezTo>
                  <a:cubicBezTo>
                    <a:pt x="23" y="29"/>
                    <a:pt x="29" y="24"/>
                    <a:pt x="29" y="18"/>
                  </a:cubicBezTo>
                  <a:cubicBezTo>
                    <a:pt x="29" y="11"/>
                    <a:pt x="23" y="6"/>
                    <a:pt x="17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760413" y="2894013"/>
              <a:ext cx="323850" cy="325438"/>
            </a:xfrm>
            <a:custGeom>
              <a:avLst/>
              <a:gdLst>
                <a:gd name="T0" fmla="*/ 74 w 147"/>
                <a:gd name="T1" fmla="*/ 147 h 147"/>
                <a:gd name="T2" fmla="*/ 0 w 147"/>
                <a:gd name="T3" fmla="*/ 74 h 147"/>
                <a:gd name="T4" fmla="*/ 74 w 147"/>
                <a:gd name="T5" fmla="*/ 0 h 147"/>
                <a:gd name="T6" fmla="*/ 147 w 147"/>
                <a:gd name="T7" fmla="*/ 74 h 147"/>
                <a:gd name="T8" fmla="*/ 146 w 147"/>
                <a:gd name="T9" fmla="*/ 85 h 147"/>
                <a:gd name="T10" fmla="*/ 134 w 147"/>
                <a:gd name="T11" fmla="*/ 83 h 147"/>
                <a:gd name="T12" fmla="*/ 135 w 147"/>
                <a:gd name="T13" fmla="*/ 74 h 147"/>
                <a:gd name="T14" fmla="*/ 74 w 147"/>
                <a:gd name="T15" fmla="*/ 12 h 147"/>
                <a:gd name="T16" fmla="*/ 13 w 147"/>
                <a:gd name="T17" fmla="*/ 74 h 147"/>
                <a:gd name="T18" fmla="*/ 74 w 147"/>
                <a:gd name="T19" fmla="*/ 135 h 147"/>
                <a:gd name="T20" fmla="*/ 125 w 147"/>
                <a:gd name="T21" fmla="*/ 108 h 147"/>
                <a:gd name="T22" fmla="*/ 135 w 147"/>
                <a:gd name="T23" fmla="*/ 114 h 147"/>
                <a:gd name="T24" fmla="*/ 74 w 147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47">
                  <a:moveTo>
                    <a:pt x="74" y="147"/>
                  </a:moveTo>
                  <a:cubicBezTo>
                    <a:pt x="33" y="147"/>
                    <a:pt x="0" y="11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114" y="0"/>
                    <a:pt x="147" y="33"/>
                    <a:pt x="147" y="74"/>
                  </a:cubicBezTo>
                  <a:cubicBezTo>
                    <a:pt x="147" y="77"/>
                    <a:pt x="147" y="81"/>
                    <a:pt x="146" y="85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0"/>
                    <a:pt x="135" y="76"/>
                    <a:pt x="135" y="74"/>
                  </a:cubicBezTo>
                  <a:cubicBezTo>
                    <a:pt x="135" y="40"/>
                    <a:pt x="108" y="12"/>
                    <a:pt x="74" y="12"/>
                  </a:cubicBezTo>
                  <a:cubicBezTo>
                    <a:pt x="40" y="12"/>
                    <a:pt x="13" y="40"/>
                    <a:pt x="13" y="74"/>
                  </a:cubicBezTo>
                  <a:cubicBezTo>
                    <a:pt x="13" y="107"/>
                    <a:pt x="40" y="135"/>
                    <a:pt x="74" y="135"/>
                  </a:cubicBezTo>
                  <a:cubicBezTo>
                    <a:pt x="94" y="135"/>
                    <a:pt x="113" y="125"/>
                    <a:pt x="125" y="108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1" y="135"/>
                    <a:pt x="98" y="147"/>
                    <a:pt x="74" y="14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>
              <a:spLocks noEditPoints="1"/>
            </p:cNvSpPr>
            <p:nvPr/>
          </p:nvSpPr>
          <p:spPr bwMode="auto">
            <a:xfrm>
              <a:off x="812800" y="304800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8 h 35"/>
                <a:gd name="T4" fmla="*/ 18 w 35"/>
                <a:gd name="T5" fmla="*/ 0 h 35"/>
                <a:gd name="T6" fmla="*/ 35 w 35"/>
                <a:gd name="T7" fmla="*/ 18 h 35"/>
                <a:gd name="T8" fmla="*/ 18 w 35"/>
                <a:gd name="T9" fmla="*/ 35 h 35"/>
                <a:gd name="T10" fmla="*/ 18 w 35"/>
                <a:gd name="T11" fmla="*/ 6 h 35"/>
                <a:gd name="T12" fmla="*/ 6 w 35"/>
                <a:gd name="T13" fmla="*/ 18 h 35"/>
                <a:gd name="T14" fmla="*/ 18 w 35"/>
                <a:gd name="T15" fmla="*/ 29 h 35"/>
                <a:gd name="T16" fmla="*/ 29 w 35"/>
                <a:gd name="T17" fmla="*/ 18 h 35"/>
                <a:gd name="T18" fmla="*/ 18 w 35"/>
                <a:gd name="T1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6"/>
                  </a:moveTo>
                  <a:cubicBezTo>
                    <a:pt x="11" y="6"/>
                    <a:pt x="6" y="11"/>
                    <a:pt x="6" y="18"/>
                  </a:cubicBezTo>
                  <a:cubicBezTo>
                    <a:pt x="6" y="24"/>
                    <a:pt x="11" y="29"/>
                    <a:pt x="18" y="29"/>
                  </a:cubicBezTo>
                  <a:cubicBezTo>
                    <a:pt x="24" y="29"/>
                    <a:pt x="29" y="24"/>
                    <a:pt x="29" y="18"/>
                  </a:cubicBezTo>
                  <a:cubicBezTo>
                    <a:pt x="29" y="11"/>
                    <a:pt x="24" y="6"/>
                    <a:pt x="18" y="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1125538" y="595313"/>
              <a:ext cx="217488" cy="207963"/>
            </a:xfrm>
            <a:custGeom>
              <a:avLst/>
              <a:gdLst>
                <a:gd name="T0" fmla="*/ 47 w 99"/>
                <a:gd name="T1" fmla="*/ 94 h 94"/>
                <a:gd name="T2" fmla="*/ 14 w 99"/>
                <a:gd name="T3" fmla="*/ 80 h 94"/>
                <a:gd name="T4" fmla="*/ 0 w 99"/>
                <a:gd name="T5" fmla="*/ 47 h 94"/>
                <a:gd name="T6" fmla="*/ 14 w 99"/>
                <a:gd name="T7" fmla="*/ 13 h 94"/>
                <a:gd name="T8" fmla="*/ 47 w 99"/>
                <a:gd name="T9" fmla="*/ 0 h 94"/>
                <a:gd name="T10" fmla="*/ 80 w 99"/>
                <a:gd name="T11" fmla="*/ 13 h 94"/>
                <a:gd name="T12" fmla="*/ 80 w 99"/>
                <a:gd name="T13" fmla="*/ 80 h 94"/>
                <a:gd name="T14" fmla="*/ 47 w 99"/>
                <a:gd name="T15" fmla="*/ 94 h 94"/>
                <a:gd name="T16" fmla="*/ 47 w 99"/>
                <a:gd name="T17" fmla="*/ 8 h 94"/>
                <a:gd name="T18" fmla="*/ 19 w 99"/>
                <a:gd name="T19" fmla="*/ 19 h 94"/>
                <a:gd name="T20" fmla="*/ 8 w 99"/>
                <a:gd name="T21" fmla="*/ 47 h 94"/>
                <a:gd name="T22" fmla="*/ 19 w 99"/>
                <a:gd name="T23" fmla="*/ 74 h 94"/>
                <a:gd name="T24" fmla="*/ 47 w 99"/>
                <a:gd name="T25" fmla="*/ 86 h 94"/>
                <a:gd name="T26" fmla="*/ 75 w 99"/>
                <a:gd name="T27" fmla="*/ 74 h 94"/>
                <a:gd name="T28" fmla="*/ 75 w 99"/>
                <a:gd name="T29" fmla="*/ 19 h 94"/>
                <a:gd name="T30" fmla="*/ 47 w 99"/>
                <a:gd name="T31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94">
                  <a:moveTo>
                    <a:pt x="47" y="94"/>
                  </a:moveTo>
                  <a:cubicBezTo>
                    <a:pt x="34" y="94"/>
                    <a:pt x="22" y="89"/>
                    <a:pt x="14" y="80"/>
                  </a:cubicBezTo>
                  <a:cubicBezTo>
                    <a:pt x="5" y="71"/>
                    <a:pt x="0" y="59"/>
                    <a:pt x="0" y="47"/>
                  </a:cubicBezTo>
                  <a:cubicBezTo>
                    <a:pt x="0" y="34"/>
                    <a:pt x="5" y="22"/>
                    <a:pt x="14" y="13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59" y="0"/>
                    <a:pt x="71" y="5"/>
                    <a:pt x="80" y="13"/>
                  </a:cubicBezTo>
                  <a:cubicBezTo>
                    <a:pt x="99" y="32"/>
                    <a:pt x="99" y="62"/>
                    <a:pt x="80" y="80"/>
                  </a:cubicBezTo>
                  <a:cubicBezTo>
                    <a:pt x="71" y="89"/>
                    <a:pt x="59" y="94"/>
                    <a:pt x="47" y="94"/>
                  </a:cubicBezTo>
                  <a:close/>
                  <a:moveTo>
                    <a:pt x="47" y="8"/>
                  </a:moveTo>
                  <a:cubicBezTo>
                    <a:pt x="36" y="8"/>
                    <a:pt x="27" y="12"/>
                    <a:pt x="19" y="19"/>
                  </a:cubicBezTo>
                  <a:cubicBezTo>
                    <a:pt x="12" y="26"/>
                    <a:pt x="8" y="36"/>
                    <a:pt x="8" y="47"/>
                  </a:cubicBezTo>
                  <a:cubicBezTo>
                    <a:pt x="8" y="57"/>
                    <a:pt x="12" y="67"/>
                    <a:pt x="19" y="74"/>
                  </a:cubicBezTo>
                  <a:cubicBezTo>
                    <a:pt x="27" y="82"/>
                    <a:pt x="36" y="86"/>
                    <a:pt x="47" y="86"/>
                  </a:cubicBezTo>
                  <a:cubicBezTo>
                    <a:pt x="57" y="86"/>
                    <a:pt x="67" y="82"/>
                    <a:pt x="75" y="74"/>
                  </a:cubicBezTo>
                  <a:cubicBezTo>
                    <a:pt x="90" y="59"/>
                    <a:pt x="90" y="34"/>
                    <a:pt x="75" y="19"/>
                  </a:cubicBezTo>
                  <a:cubicBezTo>
                    <a:pt x="67" y="12"/>
                    <a:pt x="57" y="8"/>
                    <a:pt x="4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>
              <a:off x="1144588" y="631826"/>
              <a:ext cx="168275" cy="171450"/>
            </a:xfrm>
            <a:custGeom>
              <a:avLst/>
              <a:gdLst>
                <a:gd name="T0" fmla="*/ 38 w 76"/>
                <a:gd name="T1" fmla="*/ 77 h 77"/>
                <a:gd name="T2" fmla="*/ 38 w 76"/>
                <a:gd name="T3" fmla="*/ 77 h 77"/>
                <a:gd name="T4" fmla="*/ 5 w 76"/>
                <a:gd name="T5" fmla="*/ 63 h 77"/>
                <a:gd name="T6" fmla="*/ 1 w 76"/>
                <a:gd name="T7" fmla="*/ 59 h 77"/>
                <a:gd name="T8" fmla="*/ 1 w 76"/>
                <a:gd name="T9" fmla="*/ 55 h 77"/>
                <a:gd name="T10" fmla="*/ 5 w 76"/>
                <a:gd name="T11" fmla="*/ 51 h 77"/>
                <a:gd name="T12" fmla="*/ 25 w 76"/>
                <a:gd name="T13" fmla="*/ 44 h 77"/>
                <a:gd name="T14" fmla="*/ 21 w 76"/>
                <a:gd name="T15" fmla="*/ 39 h 77"/>
                <a:gd name="T16" fmla="*/ 21 w 76"/>
                <a:gd name="T17" fmla="*/ 37 h 77"/>
                <a:gd name="T18" fmla="*/ 18 w 76"/>
                <a:gd name="T19" fmla="*/ 33 h 77"/>
                <a:gd name="T20" fmla="*/ 18 w 76"/>
                <a:gd name="T21" fmla="*/ 25 h 77"/>
                <a:gd name="T22" fmla="*/ 19 w 76"/>
                <a:gd name="T23" fmla="*/ 20 h 77"/>
                <a:gd name="T24" fmla="*/ 19 w 76"/>
                <a:gd name="T25" fmla="*/ 18 h 77"/>
                <a:gd name="T26" fmla="*/ 23 w 76"/>
                <a:gd name="T27" fmla="*/ 5 h 77"/>
                <a:gd name="T28" fmla="*/ 38 w 76"/>
                <a:gd name="T29" fmla="*/ 0 h 77"/>
                <a:gd name="T30" fmla="*/ 53 w 76"/>
                <a:gd name="T31" fmla="*/ 5 h 77"/>
                <a:gd name="T32" fmla="*/ 57 w 76"/>
                <a:gd name="T33" fmla="*/ 18 h 77"/>
                <a:gd name="T34" fmla="*/ 56 w 76"/>
                <a:gd name="T35" fmla="*/ 20 h 77"/>
                <a:gd name="T36" fmla="*/ 58 w 76"/>
                <a:gd name="T37" fmla="*/ 25 h 77"/>
                <a:gd name="T38" fmla="*/ 57 w 76"/>
                <a:gd name="T39" fmla="*/ 33 h 77"/>
                <a:gd name="T40" fmla="*/ 54 w 76"/>
                <a:gd name="T41" fmla="*/ 37 h 77"/>
                <a:gd name="T42" fmla="*/ 54 w 76"/>
                <a:gd name="T43" fmla="*/ 39 h 77"/>
                <a:gd name="T44" fmla="*/ 51 w 76"/>
                <a:gd name="T45" fmla="*/ 44 h 77"/>
                <a:gd name="T46" fmla="*/ 70 w 76"/>
                <a:gd name="T47" fmla="*/ 51 h 77"/>
                <a:gd name="T48" fmla="*/ 75 w 76"/>
                <a:gd name="T49" fmla="*/ 55 h 77"/>
                <a:gd name="T50" fmla="*/ 74 w 76"/>
                <a:gd name="T51" fmla="*/ 59 h 77"/>
                <a:gd name="T52" fmla="*/ 71 w 76"/>
                <a:gd name="T53" fmla="*/ 63 h 77"/>
                <a:gd name="T54" fmla="*/ 38 w 76"/>
                <a:gd name="T55" fmla="*/ 77 h 77"/>
                <a:gd name="T56" fmla="*/ 10 w 76"/>
                <a:gd name="T57" fmla="*/ 57 h 77"/>
                <a:gd name="T58" fmla="*/ 10 w 76"/>
                <a:gd name="T59" fmla="*/ 57 h 77"/>
                <a:gd name="T60" fmla="*/ 38 w 76"/>
                <a:gd name="T61" fmla="*/ 69 h 77"/>
                <a:gd name="T62" fmla="*/ 66 w 76"/>
                <a:gd name="T63" fmla="*/ 57 h 77"/>
                <a:gd name="T64" fmla="*/ 66 w 76"/>
                <a:gd name="T65" fmla="*/ 57 h 77"/>
                <a:gd name="T66" fmla="*/ 46 w 76"/>
                <a:gd name="T67" fmla="*/ 52 h 77"/>
                <a:gd name="T68" fmla="*/ 43 w 76"/>
                <a:gd name="T69" fmla="*/ 50 h 77"/>
                <a:gd name="T70" fmla="*/ 42 w 76"/>
                <a:gd name="T71" fmla="*/ 47 h 77"/>
                <a:gd name="T72" fmla="*/ 43 w 76"/>
                <a:gd name="T73" fmla="*/ 42 h 77"/>
                <a:gd name="T74" fmla="*/ 45 w 76"/>
                <a:gd name="T75" fmla="*/ 39 h 77"/>
                <a:gd name="T76" fmla="*/ 46 w 76"/>
                <a:gd name="T77" fmla="*/ 38 h 77"/>
                <a:gd name="T78" fmla="*/ 47 w 76"/>
                <a:gd name="T79" fmla="*/ 33 h 77"/>
                <a:gd name="T80" fmla="*/ 50 w 76"/>
                <a:gd name="T81" fmla="*/ 29 h 77"/>
                <a:gd name="T82" fmla="*/ 50 w 76"/>
                <a:gd name="T83" fmla="*/ 29 h 77"/>
                <a:gd name="T84" fmla="*/ 50 w 76"/>
                <a:gd name="T85" fmla="*/ 27 h 77"/>
                <a:gd name="T86" fmla="*/ 50 w 76"/>
                <a:gd name="T87" fmla="*/ 26 h 77"/>
                <a:gd name="T88" fmla="*/ 48 w 76"/>
                <a:gd name="T89" fmla="*/ 23 h 77"/>
                <a:gd name="T90" fmla="*/ 49 w 76"/>
                <a:gd name="T91" fmla="*/ 18 h 77"/>
                <a:gd name="T92" fmla="*/ 47 w 76"/>
                <a:gd name="T93" fmla="*/ 11 h 77"/>
                <a:gd name="T94" fmla="*/ 38 w 76"/>
                <a:gd name="T95" fmla="*/ 8 h 77"/>
                <a:gd name="T96" fmla="*/ 29 w 76"/>
                <a:gd name="T97" fmla="*/ 11 h 77"/>
                <a:gd name="T98" fmla="*/ 27 w 76"/>
                <a:gd name="T99" fmla="*/ 18 h 77"/>
                <a:gd name="T100" fmla="*/ 28 w 76"/>
                <a:gd name="T101" fmla="*/ 23 h 77"/>
                <a:gd name="T102" fmla="*/ 26 w 76"/>
                <a:gd name="T103" fmla="*/ 26 h 77"/>
                <a:gd name="T104" fmla="*/ 26 w 76"/>
                <a:gd name="T105" fmla="*/ 27 h 77"/>
                <a:gd name="T106" fmla="*/ 26 w 76"/>
                <a:gd name="T107" fmla="*/ 29 h 77"/>
                <a:gd name="T108" fmla="*/ 26 w 76"/>
                <a:gd name="T109" fmla="*/ 29 h 77"/>
                <a:gd name="T110" fmla="*/ 29 w 76"/>
                <a:gd name="T111" fmla="*/ 33 h 77"/>
                <a:gd name="T112" fmla="*/ 29 w 76"/>
                <a:gd name="T113" fmla="*/ 38 h 77"/>
                <a:gd name="T114" fmla="*/ 31 w 76"/>
                <a:gd name="T115" fmla="*/ 39 h 77"/>
                <a:gd name="T116" fmla="*/ 32 w 76"/>
                <a:gd name="T117" fmla="*/ 42 h 77"/>
                <a:gd name="T118" fmla="*/ 33 w 76"/>
                <a:gd name="T119" fmla="*/ 47 h 77"/>
                <a:gd name="T120" fmla="*/ 32 w 76"/>
                <a:gd name="T121" fmla="*/ 50 h 77"/>
                <a:gd name="T122" fmla="*/ 30 w 76"/>
                <a:gd name="T123" fmla="*/ 52 h 77"/>
                <a:gd name="T124" fmla="*/ 10 w 76"/>
                <a:gd name="T1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6" h="77">
                  <a:moveTo>
                    <a:pt x="38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25" y="77"/>
                    <a:pt x="13" y="72"/>
                    <a:pt x="5" y="63"/>
                  </a:cubicBezTo>
                  <a:cubicBezTo>
                    <a:pt x="3" y="62"/>
                    <a:pt x="2" y="61"/>
                    <a:pt x="1" y="59"/>
                  </a:cubicBezTo>
                  <a:cubicBezTo>
                    <a:pt x="0" y="58"/>
                    <a:pt x="0" y="56"/>
                    <a:pt x="1" y="55"/>
                  </a:cubicBezTo>
                  <a:cubicBezTo>
                    <a:pt x="2" y="53"/>
                    <a:pt x="3" y="52"/>
                    <a:pt x="5" y="51"/>
                  </a:cubicBezTo>
                  <a:cubicBezTo>
                    <a:pt x="11" y="48"/>
                    <a:pt x="18" y="46"/>
                    <a:pt x="25" y="44"/>
                  </a:cubicBezTo>
                  <a:cubicBezTo>
                    <a:pt x="23" y="43"/>
                    <a:pt x="22" y="41"/>
                    <a:pt x="21" y="39"/>
                  </a:cubicBezTo>
                  <a:cubicBezTo>
                    <a:pt x="21" y="38"/>
                    <a:pt x="21" y="38"/>
                    <a:pt x="21" y="37"/>
                  </a:cubicBezTo>
                  <a:cubicBezTo>
                    <a:pt x="20" y="36"/>
                    <a:pt x="19" y="35"/>
                    <a:pt x="18" y="3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6"/>
                    <a:pt x="18" y="9"/>
                    <a:pt x="23" y="5"/>
                  </a:cubicBezTo>
                  <a:cubicBezTo>
                    <a:pt x="27" y="2"/>
                    <a:pt x="32" y="0"/>
                    <a:pt x="38" y="0"/>
                  </a:cubicBezTo>
                  <a:cubicBezTo>
                    <a:pt x="44" y="0"/>
                    <a:pt x="49" y="2"/>
                    <a:pt x="53" y="5"/>
                  </a:cubicBezTo>
                  <a:cubicBezTo>
                    <a:pt x="57" y="9"/>
                    <a:pt x="57" y="16"/>
                    <a:pt x="57" y="1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1"/>
                    <a:pt x="58" y="23"/>
                    <a:pt x="58" y="25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5"/>
                    <a:pt x="56" y="36"/>
                    <a:pt x="54" y="3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1"/>
                    <a:pt x="53" y="43"/>
                    <a:pt x="51" y="44"/>
                  </a:cubicBezTo>
                  <a:cubicBezTo>
                    <a:pt x="58" y="46"/>
                    <a:pt x="64" y="48"/>
                    <a:pt x="70" y="51"/>
                  </a:cubicBezTo>
                  <a:cubicBezTo>
                    <a:pt x="72" y="52"/>
                    <a:pt x="74" y="53"/>
                    <a:pt x="75" y="55"/>
                  </a:cubicBezTo>
                  <a:cubicBezTo>
                    <a:pt x="76" y="56"/>
                    <a:pt x="75" y="58"/>
                    <a:pt x="74" y="59"/>
                  </a:cubicBezTo>
                  <a:cubicBezTo>
                    <a:pt x="73" y="61"/>
                    <a:pt x="72" y="62"/>
                    <a:pt x="71" y="63"/>
                  </a:cubicBezTo>
                  <a:cubicBezTo>
                    <a:pt x="62" y="72"/>
                    <a:pt x="50" y="77"/>
                    <a:pt x="38" y="77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8" y="65"/>
                    <a:pt x="27" y="69"/>
                    <a:pt x="38" y="69"/>
                  </a:cubicBezTo>
                  <a:cubicBezTo>
                    <a:pt x="48" y="69"/>
                    <a:pt x="58" y="65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0" y="54"/>
                    <a:pt x="53" y="53"/>
                    <a:pt x="46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7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1"/>
                    <a:pt x="44" y="40"/>
                    <a:pt x="45" y="39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1"/>
                    <a:pt x="48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6"/>
                    <a:pt x="50" y="26"/>
                  </a:cubicBezTo>
                  <a:cubicBezTo>
                    <a:pt x="49" y="26"/>
                    <a:pt x="48" y="24"/>
                    <a:pt x="48" y="23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5"/>
                    <a:pt x="49" y="12"/>
                    <a:pt x="47" y="11"/>
                  </a:cubicBezTo>
                  <a:cubicBezTo>
                    <a:pt x="45" y="9"/>
                    <a:pt x="42" y="8"/>
                    <a:pt x="38" y="8"/>
                  </a:cubicBezTo>
                  <a:cubicBezTo>
                    <a:pt x="34" y="8"/>
                    <a:pt x="31" y="9"/>
                    <a:pt x="29" y="11"/>
                  </a:cubicBezTo>
                  <a:cubicBezTo>
                    <a:pt x="27" y="12"/>
                    <a:pt x="27" y="15"/>
                    <a:pt x="27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7" y="26"/>
                    <a:pt x="26" y="26"/>
                  </a:cubicBezTo>
                  <a:cubicBezTo>
                    <a:pt x="26" y="26"/>
                    <a:pt x="26" y="27"/>
                    <a:pt x="26" y="27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30"/>
                    <a:pt x="29" y="31"/>
                    <a:pt x="29" y="33"/>
                  </a:cubicBezTo>
                  <a:cubicBezTo>
                    <a:pt x="29" y="34"/>
                    <a:pt x="29" y="36"/>
                    <a:pt x="29" y="38"/>
                  </a:cubicBezTo>
                  <a:cubicBezTo>
                    <a:pt x="29" y="38"/>
                    <a:pt x="30" y="38"/>
                    <a:pt x="31" y="39"/>
                  </a:cubicBezTo>
                  <a:cubicBezTo>
                    <a:pt x="32" y="40"/>
                    <a:pt x="32" y="41"/>
                    <a:pt x="32" y="4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8"/>
                    <a:pt x="33" y="49"/>
                    <a:pt x="32" y="50"/>
                  </a:cubicBezTo>
                  <a:cubicBezTo>
                    <a:pt x="32" y="51"/>
                    <a:pt x="31" y="52"/>
                    <a:pt x="30" y="52"/>
                  </a:cubicBezTo>
                  <a:cubicBezTo>
                    <a:pt x="23" y="53"/>
                    <a:pt x="16" y="54"/>
                    <a:pt x="10" y="5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3"/>
            <p:cNvSpPr/>
            <p:nvPr/>
          </p:nvSpPr>
          <p:spPr bwMode="auto">
            <a:xfrm>
              <a:off x="504825" y="4257676"/>
              <a:ext cx="61913" cy="61913"/>
            </a:xfrm>
            <a:custGeom>
              <a:avLst/>
              <a:gdLst>
                <a:gd name="T0" fmla="*/ 2 w 28"/>
                <a:gd name="T1" fmla="*/ 28 h 28"/>
                <a:gd name="T2" fmla="*/ 0 w 28"/>
                <a:gd name="T3" fmla="*/ 26 h 28"/>
                <a:gd name="T4" fmla="*/ 0 w 28"/>
                <a:gd name="T5" fmla="*/ 2 h 28"/>
                <a:gd name="T6" fmla="*/ 2 w 28"/>
                <a:gd name="T7" fmla="*/ 0 h 28"/>
                <a:gd name="T8" fmla="*/ 26 w 28"/>
                <a:gd name="T9" fmla="*/ 0 h 28"/>
                <a:gd name="T10" fmla="*/ 28 w 28"/>
                <a:gd name="T11" fmla="*/ 2 h 28"/>
                <a:gd name="T12" fmla="*/ 26 w 28"/>
                <a:gd name="T13" fmla="*/ 4 h 28"/>
                <a:gd name="T14" fmla="*/ 4 w 28"/>
                <a:gd name="T15" fmla="*/ 4 h 28"/>
                <a:gd name="T16" fmla="*/ 4 w 28"/>
                <a:gd name="T17" fmla="*/ 26 h 28"/>
                <a:gd name="T18" fmla="*/ 2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" y="28"/>
                  </a:move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3"/>
                    <a:pt x="28" y="4"/>
                    <a:pt x="2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2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>
              <a:off x="409575" y="4125913"/>
              <a:ext cx="160338" cy="198438"/>
            </a:xfrm>
            <a:custGeom>
              <a:avLst/>
              <a:gdLst>
                <a:gd name="T0" fmla="*/ 45 w 73"/>
                <a:gd name="T1" fmla="*/ 90 h 90"/>
                <a:gd name="T2" fmla="*/ 4 w 73"/>
                <a:gd name="T3" fmla="*/ 90 h 90"/>
                <a:gd name="T4" fmla="*/ 0 w 73"/>
                <a:gd name="T5" fmla="*/ 86 h 90"/>
                <a:gd name="T6" fmla="*/ 0 w 73"/>
                <a:gd name="T7" fmla="*/ 4 h 90"/>
                <a:gd name="T8" fmla="*/ 4 w 73"/>
                <a:gd name="T9" fmla="*/ 0 h 90"/>
                <a:gd name="T10" fmla="*/ 69 w 73"/>
                <a:gd name="T11" fmla="*/ 0 h 90"/>
                <a:gd name="T12" fmla="*/ 73 w 73"/>
                <a:gd name="T13" fmla="*/ 4 h 90"/>
                <a:gd name="T14" fmla="*/ 73 w 73"/>
                <a:gd name="T15" fmla="*/ 62 h 90"/>
                <a:gd name="T16" fmla="*/ 72 w 73"/>
                <a:gd name="T17" fmla="*/ 65 h 90"/>
                <a:gd name="T18" fmla="*/ 48 w 73"/>
                <a:gd name="T19" fmla="*/ 89 h 90"/>
                <a:gd name="T20" fmla="*/ 45 w 73"/>
                <a:gd name="T21" fmla="*/ 90 h 90"/>
                <a:gd name="T22" fmla="*/ 8 w 73"/>
                <a:gd name="T23" fmla="*/ 82 h 90"/>
                <a:gd name="T24" fmla="*/ 44 w 73"/>
                <a:gd name="T25" fmla="*/ 82 h 90"/>
                <a:gd name="T26" fmla="*/ 65 w 73"/>
                <a:gd name="T27" fmla="*/ 60 h 90"/>
                <a:gd name="T28" fmla="*/ 65 w 73"/>
                <a:gd name="T29" fmla="*/ 8 h 90"/>
                <a:gd name="T30" fmla="*/ 8 w 73"/>
                <a:gd name="T31" fmla="*/ 8 h 90"/>
                <a:gd name="T32" fmla="*/ 8 w 73"/>
                <a:gd name="T33" fmla="*/ 8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90">
                  <a:moveTo>
                    <a:pt x="45" y="90"/>
                  </a:moveTo>
                  <a:cubicBezTo>
                    <a:pt x="4" y="90"/>
                    <a:pt x="4" y="90"/>
                    <a:pt x="4" y="90"/>
                  </a:cubicBezTo>
                  <a:cubicBezTo>
                    <a:pt x="2" y="90"/>
                    <a:pt x="0" y="88"/>
                    <a:pt x="0" y="8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0"/>
                    <a:pt x="73" y="2"/>
                    <a:pt x="73" y="4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4"/>
                    <a:pt x="72" y="6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7" y="90"/>
                    <a:pt x="45" y="90"/>
                  </a:cubicBezTo>
                  <a:close/>
                  <a:moveTo>
                    <a:pt x="8" y="82"/>
                  </a:moveTo>
                  <a:cubicBezTo>
                    <a:pt x="44" y="82"/>
                    <a:pt x="44" y="82"/>
                    <a:pt x="44" y="82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2"/>
                    <a:pt x="8" y="82"/>
                    <a:pt x="8" y="8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75"/>
            <p:cNvSpPr/>
            <p:nvPr/>
          </p:nvSpPr>
          <p:spPr bwMode="auto">
            <a:xfrm>
              <a:off x="444500" y="4162426"/>
              <a:ext cx="60325" cy="9525"/>
            </a:xfrm>
            <a:custGeom>
              <a:avLst/>
              <a:gdLst>
                <a:gd name="T0" fmla="*/ 25 w 27"/>
                <a:gd name="T1" fmla="*/ 4 h 4"/>
                <a:gd name="T2" fmla="*/ 2 w 27"/>
                <a:gd name="T3" fmla="*/ 4 h 4"/>
                <a:gd name="T4" fmla="*/ 0 w 27"/>
                <a:gd name="T5" fmla="*/ 2 h 4"/>
                <a:gd name="T6" fmla="*/ 2 w 27"/>
                <a:gd name="T7" fmla="*/ 0 h 4"/>
                <a:gd name="T8" fmla="*/ 25 w 27"/>
                <a:gd name="T9" fmla="*/ 0 h 4"/>
                <a:gd name="T10" fmla="*/ 27 w 27"/>
                <a:gd name="T11" fmla="*/ 2 h 4"/>
                <a:gd name="T12" fmla="*/ 25 w 2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2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3"/>
                    <a:pt x="26" y="4"/>
                    <a:pt x="25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76"/>
            <p:cNvSpPr/>
            <p:nvPr/>
          </p:nvSpPr>
          <p:spPr bwMode="auto">
            <a:xfrm>
              <a:off x="444500" y="4184651"/>
              <a:ext cx="95250" cy="9525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77"/>
            <p:cNvSpPr/>
            <p:nvPr/>
          </p:nvSpPr>
          <p:spPr bwMode="auto">
            <a:xfrm>
              <a:off x="444500" y="4205288"/>
              <a:ext cx="95250" cy="7938"/>
            </a:xfrm>
            <a:custGeom>
              <a:avLst/>
              <a:gdLst>
                <a:gd name="T0" fmla="*/ 41 w 43"/>
                <a:gd name="T1" fmla="*/ 4 h 4"/>
                <a:gd name="T2" fmla="*/ 2 w 43"/>
                <a:gd name="T3" fmla="*/ 4 h 4"/>
                <a:gd name="T4" fmla="*/ 0 w 43"/>
                <a:gd name="T5" fmla="*/ 2 h 4"/>
                <a:gd name="T6" fmla="*/ 2 w 43"/>
                <a:gd name="T7" fmla="*/ 0 h 4"/>
                <a:gd name="T8" fmla="*/ 41 w 43"/>
                <a:gd name="T9" fmla="*/ 0 h 4"/>
                <a:gd name="T10" fmla="*/ 43 w 43"/>
                <a:gd name="T11" fmla="*/ 2 h 4"/>
                <a:gd name="T12" fmla="*/ 41 w 4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">
                  <a:moveTo>
                    <a:pt x="4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3"/>
                    <a:pt x="42" y="4"/>
                    <a:pt x="4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78"/>
            <p:cNvSpPr/>
            <p:nvPr/>
          </p:nvSpPr>
          <p:spPr bwMode="auto">
            <a:xfrm>
              <a:off x="444500" y="4227513"/>
              <a:ext cx="44450" cy="793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>
              <a:off x="2271713" y="3484563"/>
              <a:ext cx="182563" cy="98425"/>
            </a:xfrm>
            <a:custGeom>
              <a:avLst/>
              <a:gdLst>
                <a:gd name="T0" fmla="*/ 69 w 83"/>
                <a:gd name="T1" fmla="*/ 45 h 45"/>
                <a:gd name="T2" fmla="*/ 15 w 83"/>
                <a:gd name="T3" fmla="*/ 45 h 45"/>
                <a:gd name="T4" fmla="*/ 11 w 83"/>
                <a:gd name="T5" fmla="*/ 42 h 45"/>
                <a:gd name="T6" fmla="*/ 1 w 83"/>
                <a:gd name="T7" fmla="*/ 5 h 45"/>
                <a:gd name="T8" fmla="*/ 1 w 83"/>
                <a:gd name="T9" fmla="*/ 1 h 45"/>
                <a:gd name="T10" fmla="*/ 5 w 83"/>
                <a:gd name="T11" fmla="*/ 0 h 45"/>
                <a:gd name="T12" fmla="*/ 79 w 83"/>
                <a:gd name="T13" fmla="*/ 0 h 45"/>
                <a:gd name="T14" fmla="*/ 82 w 83"/>
                <a:gd name="T15" fmla="*/ 1 h 45"/>
                <a:gd name="T16" fmla="*/ 83 w 83"/>
                <a:gd name="T17" fmla="*/ 5 h 45"/>
                <a:gd name="T18" fmla="*/ 72 w 83"/>
                <a:gd name="T19" fmla="*/ 42 h 45"/>
                <a:gd name="T20" fmla="*/ 69 w 83"/>
                <a:gd name="T21" fmla="*/ 45 h 45"/>
                <a:gd name="T22" fmla="*/ 18 w 83"/>
                <a:gd name="T23" fmla="*/ 37 h 45"/>
                <a:gd name="T24" fmla="*/ 65 w 83"/>
                <a:gd name="T25" fmla="*/ 37 h 45"/>
                <a:gd name="T26" fmla="*/ 74 w 83"/>
                <a:gd name="T27" fmla="*/ 8 h 45"/>
                <a:gd name="T28" fmla="*/ 10 w 83"/>
                <a:gd name="T29" fmla="*/ 8 h 45"/>
                <a:gd name="T30" fmla="*/ 18 w 83"/>
                <a:gd name="T31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45">
                  <a:moveTo>
                    <a:pt x="69" y="45"/>
                  </a:moveTo>
                  <a:cubicBezTo>
                    <a:pt x="15" y="45"/>
                    <a:pt x="15" y="45"/>
                    <a:pt x="15" y="45"/>
                  </a:cubicBezTo>
                  <a:cubicBezTo>
                    <a:pt x="13" y="45"/>
                    <a:pt x="11" y="44"/>
                    <a:pt x="11" y="4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0" y="0"/>
                    <a:pt x="81" y="0"/>
                    <a:pt x="82" y="1"/>
                  </a:cubicBezTo>
                  <a:cubicBezTo>
                    <a:pt x="83" y="2"/>
                    <a:pt x="83" y="4"/>
                    <a:pt x="83" y="5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4"/>
                    <a:pt x="70" y="45"/>
                    <a:pt x="69" y="45"/>
                  </a:cubicBezTo>
                  <a:close/>
                  <a:moveTo>
                    <a:pt x="18" y="37"/>
                  </a:moveTo>
                  <a:cubicBezTo>
                    <a:pt x="65" y="37"/>
                    <a:pt x="65" y="37"/>
                    <a:pt x="65" y="37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7"/>
                    <a:pt x="18" y="37"/>
                    <a:pt x="18" y="3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93"/>
            <p:cNvSpPr/>
            <p:nvPr/>
          </p:nvSpPr>
          <p:spPr bwMode="auto">
            <a:xfrm>
              <a:off x="2228850" y="3449638"/>
              <a:ext cx="84138" cy="133350"/>
            </a:xfrm>
            <a:custGeom>
              <a:avLst/>
              <a:gdLst>
                <a:gd name="T0" fmla="*/ 34 w 38"/>
                <a:gd name="T1" fmla="*/ 61 h 61"/>
                <a:gd name="T2" fmla="*/ 30 w 38"/>
                <a:gd name="T3" fmla="*/ 58 h 61"/>
                <a:gd name="T4" fmla="*/ 17 w 38"/>
                <a:gd name="T5" fmla="*/ 9 h 61"/>
                <a:gd name="T6" fmla="*/ 4 w 38"/>
                <a:gd name="T7" fmla="*/ 9 h 61"/>
                <a:gd name="T8" fmla="*/ 0 w 38"/>
                <a:gd name="T9" fmla="*/ 4 h 61"/>
                <a:gd name="T10" fmla="*/ 4 w 38"/>
                <a:gd name="T11" fmla="*/ 1 h 61"/>
                <a:gd name="T12" fmla="*/ 20 w 38"/>
                <a:gd name="T13" fmla="*/ 1 h 61"/>
                <a:gd name="T14" fmla="*/ 24 w 38"/>
                <a:gd name="T15" fmla="*/ 4 h 61"/>
                <a:gd name="T16" fmla="*/ 38 w 38"/>
                <a:gd name="T17" fmla="*/ 56 h 61"/>
                <a:gd name="T18" fmla="*/ 35 w 38"/>
                <a:gd name="T19" fmla="*/ 61 h 61"/>
                <a:gd name="T20" fmla="*/ 34 w 38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61">
                  <a:moveTo>
                    <a:pt x="34" y="61"/>
                  </a:moveTo>
                  <a:cubicBezTo>
                    <a:pt x="32" y="61"/>
                    <a:pt x="30" y="60"/>
                    <a:pt x="30" y="5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3" y="3"/>
                    <a:pt x="24" y="4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8"/>
                    <a:pt x="37" y="60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>
              <a:off x="2300288" y="3587751"/>
              <a:ext cx="47625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10" y="8"/>
                    <a:pt x="8" y="9"/>
                    <a:pt x="8" y="11"/>
                  </a:cubicBezTo>
                  <a:cubicBezTo>
                    <a:pt x="8" y="12"/>
                    <a:pt x="10" y="14"/>
                    <a:pt x="11" y="14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9"/>
                    <a:pt x="13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>
              <a:off x="2374900" y="3587751"/>
              <a:ext cx="49213" cy="49213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8 h 22"/>
                <a:gd name="T12" fmla="*/ 8 w 22"/>
                <a:gd name="T13" fmla="*/ 11 h 22"/>
                <a:gd name="T14" fmla="*/ 11 w 22"/>
                <a:gd name="T15" fmla="*/ 14 h 22"/>
                <a:gd name="T16" fmla="*/ 14 w 22"/>
                <a:gd name="T17" fmla="*/ 11 h 22"/>
                <a:gd name="T18" fmla="*/ 11 w 22"/>
                <a:gd name="T1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8"/>
                  </a:moveTo>
                  <a:cubicBezTo>
                    <a:pt x="9" y="8"/>
                    <a:pt x="8" y="9"/>
                    <a:pt x="8" y="11"/>
                  </a:cubicBezTo>
                  <a:cubicBezTo>
                    <a:pt x="8" y="12"/>
                    <a:pt x="9" y="14"/>
                    <a:pt x="11" y="14"/>
                  </a:cubicBezTo>
                  <a:cubicBezTo>
                    <a:pt x="12" y="14"/>
                    <a:pt x="14" y="12"/>
                    <a:pt x="14" y="11"/>
                  </a:cubicBezTo>
                  <a:cubicBezTo>
                    <a:pt x="14" y="9"/>
                    <a:pt x="12" y="8"/>
                    <a:pt x="1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5621337" y="415926"/>
            <a:ext cx="3522663" cy="4105275"/>
            <a:chOff x="5621337" y="438151"/>
            <a:chExt cx="3522663" cy="41052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840662" y="890589"/>
              <a:ext cx="393700" cy="396875"/>
            </a:xfrm>
            <a:custGeom>
              <a:avLst/>
              <a:gdLst>
                <a:gd name="T0" fmla="*/ 10 w 178"/>
                <a:gd name="T1" fmla="*/ 179 h 179"/>
                <a:gd name="T2" fmla="*/ 3 w 178"/>
                <a:gd name="T3" fmla="*/ 176 h 179"/>
                <a:gd name="T4" fmla="*/ 0 w 178"/>
                <a:gd name="T5" fmla="*/ 168 h 179"/>
                <a:gd name="T6" fmla="*/ 2 w 178"/>
                <a:gd name="T7" fmla="*/ 128 h 179"/>
                <a:gd name="T8" fmla="*/ 5 w 178"/>
                <a:gd name="T9" fmla="*/ 121 h 179"/>
                <a:gd name="T10" fmla="*/ 123 w 178"/>
                <a:gd name="T11" fmla="*/ 3 h 179"/>
                <a:gd name="T12" fmla="*/ 131 w 178"/>
                <a:gd name="T13" fmla="*/ 0 h 179"/>
                <a:gd name="T14" fmla="*/ 131 w 178"/>
                <a:gd name="T15" fmla="*/ 0 h 179"/>
                <a:gd name="T16" fmla="*/ 138 w 178"/>
                <a:gd name="T17" fmla="*/ 3 h 179"/>
                <a:gd name="T18" fmla="*/ 175 w 178"/>
                <a:gd name="T19" fmla="*/ 40 h 179"/>
                <a:gd name="T20" fmla="*/ 178 w 178"/>
                <a:gd name="T21" fmla="*/ 48 h 179"/>
                <a:gd name="T22" fmla="*/ 175 w 178"/>
                <a:gd name="T23" fmla="*/ 55 h 179"/>
                <a:gd name="T24" fmla="*/ 57 w 178"/>
                <a:gd name="T25" fmla="*/ 173 h 179"/>
                <a:gd name="T26" fmla="*/ 50 w 178"/>
                <a:gd name="T27" fmla="*/ 176 h 179"/>
                <a:gd name="T28" fmla="*/ 11 w 178"/>
                <a:gd name="T29" fmla="*/ 179 h 179"/>
                <a:gd name="T30" fmla="*/ 10 w 178"/>
                <a:gd name="T31" fmla="*/ 179 h 179"/>
                <a:gd name="T32" fmla="*/ 22 w 178"/>
                <a:gd name="T33" fmla="*/ 133 h 179"/>
                <a:gd name="T34" fmla="*/ 21 w 178"/>
                <a:gd name="T35" fmla="*/ 158 h 179"/>
                <a:gd name="T36" fmla="*/ 45 w 178"/>
                <a:gd name="T37" fmla="*/ 156 h 179"/>
                <a:gd name="T38" fmla="*/ 154 w 178"/>
                <a:gd name="T39" fmla="*/ 48 h 179"/>
                <a:gd name="T40" fmla="*/ 131 w 178"/>
                <a:gd name="T41" fmla="*/ 25 h 179"/>
                <a:gd name="T42" fmla="*/ 22 w 178"/>
                <a:gd name="T43" fmla="*/ 1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179">
                  <a:moveTo>
                    <a:pt x="10" y="179"/>
                  </a:moveTo>
                  <a:cubicBezTo>
                    <a:pt x="7" y="179"/>
                    <a:pt x="5" y="178"/>
                    <a:pt x="3" y="176"/>
                  </a:cubicBezTo>
                  <a:cubicBezTo>
                    <a:pt x="1" y="174"/>
                    <a:pt x="0" y="171"/>
                    <a:pt x="0" y="16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6"/>
                    <a:pt x="3" y="123"/>
                    <a:pt x="5" y="121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1"/>
                    <a:pt x="128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3" y="0"/>
                    <a:pt x="136" y="1"/>
                    <a:pt x="138" y="3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2"/>
                    <a:pt x="178" y="45"/>
                    <a:pt x="178" y="48"/>
                  </a:cubicBezTo>
                  <a:cubicBezTo>
                    <a:pt x="178" y="50"/>
                    <a:pt x="177" y="53"/>
                    <a:pt x="175" y="55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5" y="175"/>
                    <a:pt x="53" y="176"/>
                    <a:pt x="50" y="176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0" y="179"/>
                    <a:pt x="10" y="179"/>
                    <a:pt x="10" y="179"/>
                  </a:cubicBezTo>
                  <a:close/>
                  <a:moveTo>
                    <a:pt x="22" y="133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22" y="133"/>
                    <a:pt x="22" y="133"/>
                    <a:pt x="22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078787" y="949326"/>
              <a:ext cx="100013" cy="96838"/>
            </a:xfrm>
            <a:custGeom>
              <a:avLst/>
              <a:gdLst>
                <a:gd name="T0" fmla="*/ 39 w 45"/>
                <a:gd name="T1" fmla="*/ 44 h 44"/>
                <a:gd name="T2" fmla="*/ 35 w 45"/>
                <a:gd name="T3" fmla="*/ 43 h 44"/>
                <a:gd name="T4" fmla="*/ 2 w 45"/>
                <a:gd name="T5" fmla="*/ 9 h 44"/>
                <a:gd name="T6" fmla="*/ 2 w 45"/>
                <a:gd name="T7" fmla="*/ 2 h 44"/>
                <a:gd name="T8" fmla="*/ 9 w 45"/>
                <a:gd name="T9" fmla="*/ 2 h 44"/>
                <a:gd name="T10" fmla="*/ 43 w 45"/>
                <a:gd name="T11" fmla="*/ 35 h 44"/>
                <a:gd name="T12" fmla="*/ 43 w 45"/>
                <a:gd name="T13" fmla="*/ 43 h 44"/>
                <a:gd name="T14" fmla="*/ 39 w 45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44">
                  <a:moveTo>
                    <a:pt x="39" y="44"/>
                  </a:moveTo>
                  <a:cubicBezTo>
                    <a:pt x="38" y="44"/>
                    <a:pt x="36" y="44"/>
                    <a:pt x="35" y="4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7"/>
                    <a:pt x="45" y="41"/>
                    <a:pt x="43" y="43"/>
                  </a:cubicBezTo>
                  <a:cubicBezTo>
                    <a:pt x="42" y="44"/>
                    <a:pt x="40" y="44"/>
                    <a:pt x="39" y="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910512" y="985839"/>
              <a:ext cx="228600" cy="228600"/>
            </a:xfrm>
            <a:custGeom>
              <a:avLst/>
              <a:gdLst>
                <a:gd name="T0" fmla="*/ 5 w 103"/>
                <a:gd name="T1" fmla="*/ 103 h 103"/>
                <a:gd name="T2" fmla="*/ 2 w 103"/>
                <a:gd name="T3" fmla="*/ 102 h 103"/>
                <a:gd name="T4" fmla="*/ 2 w 103"/>
                <a:gd name="T5" fmla="*/ 95 h 103"/>
                <a:gd name="T6" fmla="*/ 94 w 103"/>
                <a:gd name="T7" fmla="*/ 2 h 103"/>
                <a:gd name="T8" fmla="*/ 101 w 103"/>
                <a:gd name="T9" fmla="*/ 2 h 103"/>
                <a:gd name="T10" fmla="*/ 101 w 103"/>
                <a:gd name="T11" fmla="*/ 9 h 103"/>
                <a:gd name="T12" fmla="*/ 9 w 103"/>
                <a:gd name="T13" fmla="*/ 102 h 103"/>
                <a:gd name="T14" fmla="*/ 5 w 103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5" y="103"/>
                  </a:moveTo>
                  <a:cubicBezTo>
                    <a:pt x="4" y="103"/>
                    <a:pt x="3" y="103"/>
                    <a:pt x="2" y="102"/>
                  </a:cubicBezTo>
                  <a:cubicBezTo>
                    <a:pt x="0" y="100"/>
                    <a:pt x="0" y="97"/>
                    <a:pt x="2" y="95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6" y="0"/>
                    <a:pt x="99" y="0"/>
                    <a:pt x="101" y="2"/>
                  </a:cubicBezTo>
                  <a:cubicBezTo>
                    <a:pt x="103" y="4"/>
                    <a:pt x="103" y="7"/>
                    <a:pt x="101" y="9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8" y="103"/>
                    <a:pt x="7" y="103"/>
                    <a:pt x="5" y="10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7851775" y="1209676"/>
              <a:ext cx="66675" cy="66675"/>
            </a:xfrm>
            <a:custGeom>
              <a:avLst/>
              <a:gdLst>
                <a:gd name="T0" fmla="*/ 5 w 30"/>
                <a:gd name="T1" fmla="*/ 30 h 30"/>
                <a:gd name="T2" fmla="*/ 2 w 30"/>
                <a:gd name="T3" fmla="*/ 28 h 30"/>
                <a:gd name="T4" fmla="*/ 0 w 30"/>
                <a:gd name="T5" fmla="*/ 24 h 30"/>
                <a:gd name="T6" fmla="*/ 1 w 30"/>
                <a:gd name="T7" fmla="*/ 5 h 30"/>
                <a:gd name="T8" fmla="*/ 6 w 30"/>
                <a:gd name="T9" fmla="*/ 0 h 30"/>
                <a:gd name="T10" fmla="*/ 7 w 30"/>
                <a:gd name="T11" fmla="*/ 0 h 30"/>
                <a:gd name="T12" fmla="*/ 9 w 30"/>
                <a:gd name="T13" fmla="*/ 0 h 30"/>
                <a:gd name="T14" fmla="*/ 24 w 30"/>
                <a:gd name="T15" fmla="*/ 6 h 30"/>
                <a:gd name="T16" fmla="*/ 29 w 30"/>
                <a:gd name="T17" fmla="*/ 22 h 30"/>
                <a:gd name="T18" fmla="*/ 29 w 30"/>
                <a:gd name="T19" fmla="*/ 24 h 30"/>
                <a:gd name="T20" fmla="*/ 24 w 30"/>
                <a:gd name="T21" fmla="*/ 29 h 30"/>
                <a:gd name="T22" fmla="*/ 6 w 30"/>
                <a:gd name="T23" fmla="*/ 30 h 30"/>
                <a:gd name="T24" fmla="*/ 5 w 30"/>
                <a:gd name="T25" fmla="*/ 30 h 30"/>
                <a:gd name="T26" fmla="*/ 11 w 30"/>
                <a:gd name="T27" fmla="*/ 10 h 30"/>
                <a:gd name="T28" fmla="*/ 11 w 30"/>
                <a:gd name="T29" fmla="*/ 19 h 30"/>
                <a:gd name="T30" fmla="*/ 19 w 30"/>
                <a:gd name="T31" fmla="*/ 19 h 30"/>
                <a:gd name="T32" fmla="*/ 17 w 30"/>
                <a:gd name="T33" fmla="*/ 13 h 30"/>
                <a:gd name="T34" fmla="*/ 11 w 30"/>
                <a:gd name="T3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30">
                  <a:moveTo>
                    <a:pt x="5" y="30"/>
                  </a:moveTo>
                  <a:cubicBezTo>
                    <a:pt x="4" y="30"/>
                    <a:pt x="3" y="29"/>
                    <a:pt x="2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3" y="1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5" y="0"/>
                    <a:pt x="21" y="2"/>
                    <a:pt x="24" y="6"/>
                  </a:cubicBezTo>
                  <a:cubicBezTo>
                    <a:pt x="28" y="10"/>
                    <a:pt x="30" y="16"/>
                    <a:pt x="29" y="22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6"/>
                    <a:pt x="26" y="28"/>
                    <a:pt x="24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close/>
                  <a:moveTo>
                    <a:pt x="11" y="10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6"/>
                    <a:pt x="18" y="15"/>
                    <a:pt x="17" y="13"/>
                  </a:cubicBezTo>
                  <a:cubicBezTo>
                    <a:pt x="15" y="12"/>
                    <a:pt x="13" y="11"/>
                    <a:pt x="11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7681912" y="923926"/>
              <a:ext cx="431800" cy="509588"/>
            </a:xfrm>
            <a:custGeom>
              <a:avLst/>
              <a:gdLst>
                <a:gd name="T0" fmla="*/ 196 w 196"/>
                <a:gd name="T1" fmla="*/ 230 h 230"/>
                <a:gd name="T2" fmla="*/ 0 w 196"/>
                <a:gd name="T3" fmla="*/ 230 h 230"/>
                <a:gd name="T4" fmla="*/ 0 w 196"/>
                <a:gd name="T5" fmla="*/ 61 h 230"/>
                <a:gd name="T6" fmla="*/ 61 w 196"/>
                <a:gd name="T7" fmla="*/ 0 h 230"/>
                <a:gd name="T8" fmla="*/ 186 w 196"/>
                <a:gd name="T9" fmla="*/ 0 h 230"/>
                <a:gd name="T10" fmla="*/ 196 w 196"/>
                <a:gd name="T11" fmla="*/ 10 h 230"/>
                <a:gd name="T12" fmla="*/ 186 w 196"/>
                <a:gd name="T13" fmla="*/ 20 h 230"/>
                <a:gd name="T14" fmla="*/ 70 w 196"/>
                <a:gd name="T15" fmla="*/ 20 h 230"/>
                <a:gd name="T16" fmla="*/ 20 w 196"/>
                <a:gd name="T17" fmla="*/ 70 h 230"/>
                <a:gd name="T18" fmla="*/ 20 w 196"/>
                <a:gd name="T19" fmla="*/ 210 h 230"/>
                <a:gd name="T20" fmla="*/ 176 w 196"/>
                <a:gd name="T21" fmla="*/ 210 h 230"/>
                <a:gd name="T22" fmla="*/ 176 w 196"/>
                <a:gd name="T23" fmla="*/ 89 h 230"/>
                <a:gd name="T24" fmla="*/ 186 w 196"/>
                <a:gd name="T25" fmla="*/ 79 h 230"/>
                <a:gd name="T26" fmla="*/ 196 w 196"/>
                <a:gd name="T27" fmla="*/ 89 h 230"/>
                <a:gd name="T28" fmla="*/ 196 w 196"/>
                <a:gd name="T2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6" h="230">
                  <a:moveTo>
                    <a:pt x="196" y="230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1" y="0"/>
                    <a:pt x="196" y="4"/>
                    <a:pt x="196" y="10"/>
                  </a:cubicBezTo>
                  <a:cubicBezTo>
                    <a:pt x="196" y="16"/>
                    <a:pt x="191" y="20"/>
                    <a:pt x="18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210"/>
                    <a:pt x="20" y="210"/>
                    <a:pt x="20" y="210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4"/>
                    <a:pt x="180" y="79"/>
                    <a:pt x="186" y="79"/>
                  </a:cubicBezTo>
                  <a:cubicBezTo>
                    <a:pt x="191" y="79"/>
                    <a:pt x="196" y="84"/>
                    <a:pt x="196" y="89"/>
                  </a:cubicBezTo>
                  <a:cubicBezTo>
                    <a:pt x="196" y="230"/>
                    <a:pt x="196" y="230"/>
                    <a:pt x="196" y="2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693025" y="935039"/>
              <a:ext cx="144463" cy="146050"/>
            </a:xfrm>
            <a:custGeom>
              <a:avLst/>
              <a:gdLst>
                <a:gd name="T0" fmla="*/ 66 w 66"/>
                <a:gd name="T1" fmla="*/ 66 h 66"/>
                <a:gd name="T2" fmla="*/ 5 w 66"/>
                <a:gd name="T3" fmla="*/ 66 h 66"/>
                <a:gd name="T4" fmla="*/ 0 w 66"/>
                <a:gd name="T5" fmla="*/ 61 h 66"/>
                <a:gd name="T6" fmla="*/ 5 w 66"/>
                <a:gd name="T7" fmla="*/ 55 h 66"/>
                <a:gd name="T8" fmla="*/ 55 w 66"/>
                <a:gd name="T9" fmla="*/ 55 h 66"/>
                <a:gd name="T10" fmla="*/ 55 w 66"/>
                <a:gd name="T11" fmla="*/ 5 h 66"/>
                <a:gd name="T12" fmla="*/ 61 w 66"/>
                <a:gd name="T13" fmla="*/ 0 h 66"/>
                <a:gd name="T14" fmla="*/ 66 w 66"/>
                <a:gd name="T15" fmla="*/ 5 h 66"/>
                <a:gd name="T16" fmla="*/ 66 w 66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0" y="63"/>
                    <a:pt x="0" y="61"/>
                  </a:cubicBezTo>
                  <a:cubicBezTo>
                    <a:pt x="0" y="58"/>
                    <a:pt x="2" y="55"/>
                    <a:pt x="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8" y="0"/>
                    <a:pt x="61" y="0"/>
                  </a:cubicBezTo>
                  <a:cubicBezTo>
                    <a:pt x="63" y="0"/>
                    <a:pt x="66" y="2"/>
                    <a:pt x="66" y="5"/>
                  </a:cubicBezTo>
                  <a:cubicBezTo>
                    <a:pt x="66" y="66"/>
                    <a:pt x="66" y="66"/>
                    <a:pt x="66" y="6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340600" y="1571626"/>
              <a:ext cx="777875" cy="779463"/>
            </a:xfrm>
            <a:custGeom>
              <a:avLst/>
              <a:gdLst>
                <a:gd name="T0" fmla="*/ 16 w 352"/>
                <a:gd name="T1" fmla="*/ 352 h 352"/>
                <a:gd name="T2" fmla="*/ 5 w 352"/>
                <a:gd name="T3" fmla="*/ 348 h 352"/>
                <a:gd name="T4" fmla="*/ 0 w 352"/>
                <a:gd name="T5" fmla="*/ 336 h 352"/>
                <a:gd name="T6" fmla="*/ 5 w 352"/>
                <a:gd name="T7" fmla="*/ 255 h 352"/>
                <a:gd name="T8" fmla="*/ 9 w 352"/>
                <a:gd name="T9" fmla="*/ 245 h 352"/>
                <a:gd name="T10" fmla="*/ 249 w 352"/>
                <a:gd name="T11" fmla="*/ 5 h 352"/>
                <a:gd name="T12" fmla="*/ 261 w 352"/>
                <a:gd name="T13" fmla="*/ 0 h 352"/>
                <a:gd name="T14" fmla="*/ 261 w 352"/>
                <a:gd name="T15" fmla="*/ 0 h 352"/>
                <a:gd name="T16" fmla="*/ 272 w 352"/>
                <a:gd name="T17" fmla="*/ 5 h 352"/>
                <a:gd name="T18" fmla="*/ 348 w 352"/>
                <a:gd name="T19" fmla="*/ 81 h 352"/>
                <a:gd name="T20" fmla="*/ 352 w 352"/>
                <a:gd name="T21" fmla="*/ 92 h 352"/>
                <a:gd name="T22" fmla="*/ 348 w 352"/>
                <a:gd name="T23" fmla="*/ 103 h 352"/>
                <a:gd name="T24" fmla="*/ 108 w 352"/>
                <a:gd name="T25" fmla="*/ 343 h 352"/>
                <a:gd name="T26" fmla="*/ 97 w 352"/>
                <a:gd name="T27" fmla="*/ 348 h 352"/>
                <a:gd name="T28" fmla="*/ 17 w 352"/>
                <a:gd name="T29" fmla="*/ 352 h 352"/>
                <a:gd name="T30" fmla="*/ 16 w 352"/>
                <a:gd name="T31" fmla="*/ 352 h 352"/>
                <a:gd name="T32" fmla="*/ 36 w 352"/>
                <a:gd name="T33" fmla="*/ 263 h 352"/>
                <a:gd name="T34" fmla="*/ 33 w 352"/>
                <a:gd name="T35" fmla="*/ 320 h 352"/>
                <a:gd name="T36" fmla="*/ 89 w 352"/>
                <a:gd name="T37" fmla="*/ 316 h 352"/>
                <a:gd name="T38" fmla="*/ 314 w 352"/>
                <a:gd name="T39" fmla="*/ 92 h 352"/>
                <a:gd name="T40" fmla="*/ 261 w 352"/>
                <a:gd name="T41" fmla="*/ 38 h 352"/>
                <a:gd name="T42" fmla="*/ 36 w 352"/>
                <a:gd name="T43" fmla="*/ 263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2" h="352">
                  <a:moveTo>
                    <a:pt x="16" y="352"/>
                  </a:moveTo>
                  <a:cubicBezTo>
                    <a:pt x="12" y="352"/>
                    <a:pt x="8" y="351"/>
                    <a:pt x="5" y="348"/>
                  </a:cubicBezTo>
                  <a:cubicBezTo>
                    <a:pt x="1" y="345"/>
                    <a:pt x="0" y="340"/>
                    <a:pt x="0" y="336"/>
                  </a:cubicBezTo>
                  <a:cubicBezTo>
                    <a:pt x="5" y="255"/>
                    <a:pt x="5" y="255"/>
                    <a:pt x="5" y="255"/>
                  </a:cubicBezTo>
                  <a:cubicBezTo>
                    <a:pt x="5" y="251"/>
                    <a:pt x="7" y="248"/>
                    <a:pt x="9" y="245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52" y="2"/>
                    <a:pt x="256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5" y="0"/>
                    <a:pt x="269" y="2"/>
                    <a:pt x="272" y="5"/>
                  </a:cubicBezTo>
                  <a:cubicBezTo>
                    <a:pt x="348" y="81"/>
                    <a:pt x="348" y="81"/>
                    <a:pt x="348" y="81"/>
                  </a:cubicBezTo>
                  <a:cubicBezTo>
                    <a:pt x="351" y="84"/>
                    <a:pt x="352" y="88"/>
                    <a:pt x="352" y="92"/>
                  </a:cubicBezTo>
                  <a:cubicBezTo>
                    <a:pt x="352" y="96"/>
                    <a:pt x="351" y="100"/>
                    <a:pt x="348" y="103"/>
                  </a:cubicBezTo>
                  <a:cubicBezTo>
                    <a:pt x="108" y="343"/>
                    <a:pt x="108" y="343"/>
                    <a:pt x="108" y="343"/>
                  </a:cubicBezTo>
                  <a:cubicBezTo>
                    <a:pt x="105" y="346"/>
                    <a:pt x="101" y="347"/>
                    <a:pt x="97" y="348"/>
                  </a:cubicBezTo>
                  <a:cubicBezTo>
                    <a:pt x="17" y="352"/>
                    <a:pt x="17" y="352"/>
                    <a:pt x="17" y="352"/>
                  </a:cubicBezTo>
                  <a:cubicBezTo>
                    <a:pt x="17" y="352"/>
                    <a:pt x="16" y="352"/>
                    <a:pt x="16" y="352"/>
                  </a:cubicBezTo>
                  <a:close/>
                  <a:moveTo>
                    <a:pt x="36" y="263"/>
                  </a:moveTo>
                  <a:cubicBezTo>
                    <a:pt x="33" y="320"/>
                    <a:pt x="33" y="320"/>
                    <a:pt x="33" y="320"/>
                  </a:cubicBezTo>
                  <a:cubicBezTo>
                    <a:pt x="89" y="316"/>
                    <a:pt x="89" y="316"/>
                    <a:pt x="89" y="316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261" y="38"/>
                    <a:pt x="261" y="38"/>
                    <a:pt x="261" y="38"/>
                  </a:cubicBezTo>
                  <a:cubicBezTo>
                    <a:pt x="36" y="263"/>
                    <a:pt x="36" y="263"/>
                    <a:pt x="36" y="26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7800975" y="1662114"/>
              <a:ext cx="227013" cy="227013"/>
            </a:xfrm>
            <a:custGeom>
              <a:avLst/>
              <a:gdLst>
                <a:gd name="T0" fmla="*/ 86 w 103"/>
                <a:gd name="T1" fmla="*/ 102 h 102"/>
                <a:gd name="T2" fmla="*/ 74 w 103"/>
                <a:gd name="T3" fmla="*/ 97 h 102"/>
                <a:gd name="T4" fmla="*/ 6 w 103"/>
                <a:gd name="T5" fmla="*/ 29 h 102"/>
                <a:gd name="T6" fmla="*/ 6 w 103"/>
                <a:gd name="T7" fmla="*/ 7 h 102"/>
                <a:gd name="T8" fmla="*/ 29 w 103"/>
                <a:gd name="T9" fmla="*/ 7 h 102"/>
                <a:gd name="T10" fmla="*/ 97 w 103"/>
                <a:gd name="T11" fmla="*/ 75 h 102"/>
                <a:gd name="T12" fmla="*/ 97 w 103"/>
                <a:gd name="T13" fmla="*/ 97 h 102"/>
                <a:gd name="T14" fmla="*/ 86 w 103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2">
                  <a:moveTo>
                    <a:pt x="86" y="102"/>
                  </a:moveTo>
                  <a:cubicBezTo>
                    <a:pt x="82" y="102"/>
                    <a:pt x="78" y="100"/>
                    <a:pt x="74" y="9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103" y="81"/>
                    <a:pt x="103" y="91"/>
                    <a:pt x="97" y="97"/>
                  </a:cubicBezTo>
                  <a:cubicBezTo>
                    <a:pt x="94" y="100"/>
                    <a:pt x="90" y="102"/>
                    <a:pt x="86" y="10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461250" y="1743076"/>
              <a:ext cx="488950" cy="485775"/>
            </a:xfrm>
            <a:custGeom>
              <a:avLst/>
              <a:gdLst>
                <a:gd name="T0" fmla="*/ 17 w 222"/>
                <a:gd name="T1" fmla="*/ 220 h 220"/>
                <a:gd name="T2" fmla="*/ 6 w 222"/>
                <a:gd name="T3" fmla="*/ 216 h 220"/>
                <a:gd name="T4" fmla="*/ 6 w 222"/>
                <a:gd name="T5" fmla="*/ 193 h 220"/>
                <a:gd name="T6" fmla="*/ 193 w 222"/>
                <a:gd name="T7" fmla="*/ 6 h 220"/>
                <a:gd name="T8" fmla="*/ 216 w 222"/>
                <a:gd name="T9" fmla="*/ 6 h 220"/>
                <a:gd name="T10" fmla="*/ 216 w 222"/>
                <a:gd name="T11" fmla="*/ 28 h 220"/>
                <a:gd name="T12" fmla="*/ 28 w 222"/>
                <a:gd name="T13" fmla="*/ 216 h 220"/>
                <a:gd name="T14" fmla="*/ 17 w 222"/>
                <a:gd name="T15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20">
                  <a:moveTo>
                    <a:pt x="17" y="220"/>
                  </a:moveTo>
                  <a:cubicBezTo>
                    <a:pt x="13" y="220"/>
                    <a:pt x="9" y="219"/>
                    <a:pt x="6" y="216"/>
                  </a:cubicBezTo>
                  <a:cubicBezTo>
                    <a:pt x="0" y="209"/>
                    <a:pt x="0" y="199"/>
                    <a:pt x="6" y="193"/>
                  </a:cubicBezTo>
                  <a:cubicBezTo>
                    <a:pt x="193" y="6"/>
                    <a:pt x="193" y="6"/>
                    <a:pt x="193" y="6"/>
                  </a:cubicBezTo>
                  <a:cubicBezTo>
                    <a:pt x="199" y="0"/>
                    <a:pt x="209" y="0"/>
                    <a:pt x="216" y="6"/>
                  </a:cubicBezTo>
                  <a:cubicBezTo>
                    <a:pt x="222" y="12"/>
                    <a:pt x="222" y="22"/>
                    <a:pt x="216" y="28"/>
                  </a:cubicBezTo>
                  <a:cubicBezTo>
                    <a:pt x="28" y="216"/>
                    <a:pt x="28" y="216"/>
                    <a:pt x="28" y="216"/>
                  </a:cubicBezTo>
                  <a:cubicBezTo>
                    <a:pt x="25" y="219"/>
                    <a:pt x="21" y="220"/>
                    <a:pt x="17" y="2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7377112" y="2228851"/>
              <a:ext cx="87313" cy="88900"/>
            </a:xfrm>
            <a:custGeom>
              <a:avLst/>
              <a:gdLst>
                <a:gd name="T0" fmla="*/ 9 w 40"/>
                <a:gd name="T1" fmla="*/ 0 h 40"/>
                <a:gd name="T2" fmla="*/ 6 w 40"/>
                <a:gd name="T3" fmla="*/ 0 h 40"/>
                <a:gd name="T4" fmla="*/ 3 w 40"/>
                <a:gd name="T5" fmla="*/ 1 h 40"/>
                <a:gd name="T6" fmla="*/ 0 w 40"/>
                <a:gd name="T7" fmla="*/ 40 h 40"/>
                <a:gd name="T8" fmla="*/ 38 w 40"/>
                <a:gd name="T9" fmla="*/ 38 h 40"/>
                <a:gd name="T10" fmla="*/ 39 w 40"/>
                <a:gd name="T11" fmla="*/ 33 h 40"/>
                <a:gd name="T12" fmla="*/ 9 w 40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0">
                  <a:moveTo>
                    <a:pt x="9" y="0"/>
                  </a:move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6"/>
                    <a:pt x="38" y="35"/>
                    <a:pt x="39" y="33"/>
                  </a:cubicBezTo>
                  <a:cubicBezTo>
                    <a:pt x="40" y="14"/>
                    <a:pt x="27" y="0"/>
                    <a:pt x="9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7693025" y="2274889"/>
              <a:ext cx="460375" cy="71438"/>
            </a:xfrm>
            <a:custGeom>
              <a:avLst/>
              <a:gdLst>
                <a:gd name="T0" fmla="*/ 193 w 209"/>
                <a:gd name="T1" fmla="*/ 32 h 32"/>
                <a:gd name="T2" fmla="*/ 16 w 209"/>
                <a:gd name="T3" fmla="*/ 32 h 32"/>
                <a:gd name="T4" fmla="*/ 0 w 209"/>
                <a:gd name="T5" fmla="*/ 16 h 32"/>
                <a:gd name="T6" fmla="*/ 16 w 209"/>
                <a:gd name="T7" fmla="*/ 0 h 32"/>
                <a:gd name="T8" fmla="*/ 193 w 209"/>
                <a:gd name="T9" fmla="*/ 0 h 32"/>
                <a:gd name="T10" fmla="*/ 209 w 209"/>
                <a:gd name="T11" fmla="*/ 16 h 32"/>
                <a:gd name="T12" fmla="*/ 193 w 20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2">
                  <a:moveTo>
                    <a:pt x="19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202" y="0"/>
                    <a:pt x="209" y="7"/>
                    <a:pt x="209" y="16"/>
                  </a:cubicBezTo>
                  <a:cubicBezTo>
                    <a:pt x="209" y="25"/>
                    <a:pt x="202" y="32"/>
                    <a:pt x="193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8164512" y="2628901"/>
              <a:ext cx="654050" cy="654050"/>
            </a:xfrm>
            <a:custGeom>
              <a:avLst/>
              <a:gdLst>
                <a:gd name="T0" fmla="*/ 148 w 296"/>
                <a:gd name="T1" fmla="*/ 296 h 296"/>
                <a:gd name="T2" fmla="*/ 0 w 296"/>
                <a:gd name="T3" fmla="*/ 148 h 296"/>
                <a:gd name="T4" fmla="*/ 148 w 296"/>
                <a:gd name="T5" fmla="*/ 0 h 296"/>
                <a:gd name="T6" fmla="*/ 296 w 296"/>
                <a:gd name="T7" fmla="*/ 148 h 296"/>
                <a:gd name="T8" fmla="*/ 148 w 296"/>
                <a:gd name="T9" fmla="*/ 296 h 296"/>
                <a:gd name="T10" fmla="*/ 148 w 296"/>
                <a:gd name="T11" fmla="*/ 30 h 296"/>
                <a:gd name="T12" fmla="*/ 30 w 296"/>
                <a:gd name="T13" fmla="*/ 148 h 296"/>
                <a:gd name="T14" fmla="*/ 148 w 296"/>
                <a:gd name="T15" fmla="*/ 266 h 296"/>
                <a:gd name="T16" fmla="*/ 267 w 296"/>
                <a:gd name="T17" fmla="*/ 148 h 296"/>
                <a:gd name="T18" fmla="*/ 148 w 296"/>
                <a:gd name="T19" fmla="*/ 3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6" h="296">
                  <a:moveTo>
                    <a:pt x="148" y="296"/>
                  </a:moveTo>
                  <a:cubicBezTo>
                    <a:pt x="67" y="296"/>
                    <a:pt x="0" y="229"/>
                    <a:pt x="0" y="148"/>
                  </a:cubicBezTo>
                  <a:cubicBezTo>
                    <a:pt x="0" y="66"/>
                    <a:pt x="67" y="0"/>
                    <a:pt x="148" y="0"/>
                  </a:cubicBezTo>
                  <a:cubicBezTo>
                    <a:pt x="230" y="0"/>
                    <a:pt x="296" y="66"/>
                    <a:pt x="296" y="148"/>
                  </a:cubicBezTo>
                  <a:cubicBezTo>
                    <a:pt x="296" y="229"/>
                    <a:pt x="230" y="296"/>
                    <a:pt x="148" y="296"/>
                  </a:cubicBezTo>
                  <a:close/>
                  <a:moveTo>
                    <a:pt x="148" y="30"/>
                  </a:moveTo>
                  <a:cubicBezTo>
                    <a:pt x="83" y="30"/>
                    <a:pt x="30" y="83"/>
                    <a:pt x="30" y="148"/>
                  </a:cubicBezTo>
                  <a:cubicBezTo>
                    <a:pt x="30" y="213"/>
                    <a:pt x="83" y="266"/>
                    <a:pt x="148" y="266"/>
                  </a:cubicBezTo>
                  <a:cubicBezTo>
                    <a:pt x="214" y="266"/>
                    <a:pt x="267" y="213"/>
                    <a:pt x="267" y="148"/>
                  </a:cubicBezTo>
                  <a:cubicBezTo>
                    <a:pt x="267" y="83"/>
                    <a:pt x="214" y="30"/>
                    <a:pt x="148" y="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8275637" y="2740026"/>
              <a:ext cx="215900" cy="215900"/>
            </a:xfrm>
            <a:custGeom>
              <a:avLst/>
              <a:gdLst>
                <a:gd name="T0" fmla="*/ 15 w 98"/>
                <a:gd name="T1" fmla="*/ 98 h 98"/>
                <a:gd name="T2" fmla="*/ 0 w 98"/>
                <a:gd name="T3" fmla="*/ 98 h 98"/>
                <a:gd name="T4" fmla="*/ 98 w 98"/>
                <a:gd name="T5" fmla="*/ 0 h 98"/>
                <a:gd name="T6" fmla="*/ 98 w 98"/>
                <a:gd name="T7" fmla="*/ 15 h 98"/>
                <a:gd name="T8" fmla="*/ 15 w 98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1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53" y="15"/>
                    <a:pt x="15" y="52"/>
                    <a:pt x="15" y="9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8664575" y="3140076"/>
              <a:ext cx="254000" cy="252413"/>
            </a:xfrm>
            <a:custGeom>
              <a:avLst/>
              <a:gdLst>
                <a:gd name="T0" fmla="*/ 99 w 115"/>
                <a:gd name="T1" fmla="*/ 114 h 114"/>
                <a:gd name="T2" fmla="*/ 88 w 115"/>
                <a:gd name="T3" fmla="*/ 109 h 114"/>
                <a:gd name="T4" fmla="*/ 6 w 115"/>
                <a:gd name="T5" fmla="*/ 27 h 114"/>
                <a:gd name="T6" fmla="*/ 6 w 115"/>
                <a:gd name="T7" fmla="*/ 6 h 114"/>
                <a:gd name="T8" fmla="*/ 26 w 115"/>
                <a:gd name="T9" fmla="*/ 6 h 114"/>
                <a:gd name="T10" fmla="*/ 109 w 115"/>
                <a:gd name="T11" fmla="*/ 88 h 114"/>
                <a:gd name="T12" fmla="*/ 109 w 115"/>
                <a:gd name="T13" fmla="*/ 109 h 114"/>
                <a:gd name="T14" fmla="*/ 99 w 115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99" y="114"/>
                  </a:moveTo>
                  <a:cubicBezTo>
                    <a:pt x="95" y="114"/>
                    <a:pt x="91" y="112"/>
                    <a:pt x="88" y="109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0" y="21"/>
                    <a:pt x="0" y="11"/>
                    <a:pt x="6" y="6"/>
                  </a:cubicBezTo>
                  <a:cubicBezTo>
                    <a:pt x="11" y="0"/>
                    <a:pt x="21" y="0"/>
                    <a:pt x="26" y="6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5" y="94"/>
                    <a:pt x="115" y="103"/>
                    <a:pt x="109" y="109"/>
                  </a:cubicBezTo>
                  <a:cubicBezTo>
                    <a:pt x="106" y="112"/>
                    <a:pt x="102" y="114"/>
                    <a:pt x="99" y="1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7913687" y="3281364"/>
              <a:ext cx="19050" cy="196850"/>
            </a:xfrm>
            <a:custGeom>
              <a:avLst/>
              <a:gdLst>
                <a:gd name="T0" fmla="*/ 12 w 12"/>
                <a:gd name="T1" fmla="*/ 124 h 124"/>
                <a:gd name="T2" fmla="*/ 0 w 12"/>
                <a:gd name="T3" fmla="*/ 124 h 124"/>
                <a:gd name="T4" fmla="*/ 0 w 12"/>
                <a:gd name="T5" fmla="*/ 0 h 124"/>
                <a:gd name="T6" fmla="*/ 12 w 12"/>
                <a:gd name="T7" fmla="*/ 0 h 124"/>
                <a:gd name="T8" fmla="*/ 12 w 12"/>
                <a:gd name="T9" fmla="*/ 124 h 124"/>
                <a:gd name="T10" fmla="*/ 12 w 12"/>
                <a:gd name="T1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4">
                  <a:moveTo>
                    <a:pt x="12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4"/>
                  </a:lnTo>
                  <a:lnTo>
                    <a:pt x="12" y="1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7902575" y="3271839"/>
              <a:ext cx="41275" cy="4286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7797800" y="3057526"/>
              <a:ext cx="247650" cy="38100"/>
            </a:xfrm>
            <a:custGeom>
              <a:avLst/>
              <a:gdLst>
                <a:gd name="T0" fmla="*/ 156 w 156"/>
                <a:gd name="T1" fmla="*/ 24 h 24"/>
                <a:gd name="T2" fmla="*/ 0 w 156"/>
                <a:gd name="T3" fmla="*/ 24 h 24"/>
                <a:gd name="T4" fmla="*/ 0 w 156"/>
                <a:gd name="T5" fmla="*/ 0 h 24"/>
                <a:gd name="T6" fmla="*/ 156 w 156"/>
                <a:gd name="T7" fmla="*/ 0 h 24"/>
                <a:gd name="T8" fmla="*/ 156 w 156"/>
                <a:gd name="T9" fmla="*/ 24 h 24"/>
                <a:gd name="T10" fmla="*/ 156 w 15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24">
                  <a:moveTo>
                    <a:pt x="15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24"/>
                  </a:lnTo>
                  <a:lnTo>
                    <a:pt x="156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7754937" y="3106739"/>
              <a:ext cx="336550" cy="401638"/>
            </a:xfrm>
            <a:custGeom>
              <a:avLst/>
              <a:gdLst>
                <a:gd name="T0" fmla="*/ 115 w 212"/>
                <a:gd name="T1" fmla="*/ 253 h 253"/>
                <a:gd name="T2" fmla="*/ 96 w 212"/>
                <a:gd name="T3" fmla="*/ 253 h 253"/>
                <a:gd name="T4" fmla="*/ 0 w 212"/>
                <a:gd name="T5" fmla="*/ 131 h 253"/>
                <a:gd name="T6" fmla="*/ 41 w 212"/>
                <a:gd name="T7" fmla="*/ 44 h 253"/>
                <a:gd name="T8" fmla="*/ 41 w 212"/>
                <a:gd name="T9" fmla="*/ 0 h 253"/>
                <a:gd name="T10" fmla="*/ 171 w 212"/>
                <a:gd name="T11" fmla="*/ 0 h 253"/>
                <a:gd name="T12" fmla="*/ 171 w 212"/>
                <a:gd name="T13" fmla="*/ 44 h 253"/>
                <a:gd name="T14" fmla="*/ 212 w 212"/>
                <a:gd name="T15" fmla="*/ 131 h 253"/>
                <a:gd name="T16" fmla="*/ 115 w 212"/>
                <a:gd name="T17" fmla="*/ 253 h 253"/>
                <a:gd name="T18" fmla="*/ 115 w 212"/>
                <a:gd name="T19" fmla="*/ 253 h 253"/>
                <a:gd name="T20" fmla="*/ 27 w 212"/>
                <a:gd name="T21" fmla="*/ 128 h 253"/>
                <a:gd name="T22" fmla="*/ 105 w 212"/>
                <a:gd name="T23" fmla="*/ 227 h 253"/>
                <a:gd name="T24" fmla="*/ 183 w 212"/>
                <a:gd name="T25" fmla="*/ 128 h 253"/>
                <a:gd name="T26" fmla="*/ 146 w 212"/>
                <a:gd name="T27" fmla="*/ 50 h 253"/>
                <a:gd name="T28" fmla="*/ 146 w 212"/>
                <a:gd name="T29" fmla="*/ 24 h 253"/>
                <a:gd name="T30" fmla="*/ 66 w 212"/>
                <a:gd name="T31" fmla="*/ 24 h 253"/>
                <a:gd name="T32" fmla="*/ 66 w 212"/>
                <a:gd name="T33" fmla="*/ 50 h 253"/>
                <a:gd name="T34" fmla="*/ 27 w 212"/>
                <a:gd name="T35" fmla="*/ 128 h 253"/>
                <a:gd name="T36" fmla="*/ 27 w 212"/>
                <a:gd name="T37" fmla="*/ 1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53">
                  <a:moveTo>
                    <a:pt x="115" y="253"/>
                  </a:moveTo>
                  <a:lnTo>
                    <a:pt x="96" y="253"/>
                  </a:lnTo>
                  <a:lnTo>
                    <a:pt x="0" y="131"/>
                  </a:lnTo>
                  <a:lnTo>
                    <a:pt x="41" y="44"/>
                  </a:lnTo>
                  <a:lnTo>
                    <a:pt x="41" y="0"/>
                  </a:lnTo>
                  <a:lnTo>
                    <a:pt x="171" y="0"/>
                  </a:lnTo>
                  <a:lnTo>
                    <a:pt x="171" y="44"/>
                  </a:lnTo>
                  <a:lnTo>
                    <a:pt x="212" y="131"/>
                  </a:lnTo>
                  <a:lnTo>
                    <a:pt x="115" y="253"/>
                  </a:lnTo>
                  <a:lnTo>
                    <a:pt x="115" y="253"/>
                  </a:lnTo>
                  <a:close/>
                  <a:moveTo>
                    <a:pt x="27" y="128"/>
                  </a:moveTo>
                  <a:lnTo>
                    <a:pt x="105" y="227"/>
                  </a:lnTo>
                  <a:lnTo>
                    <a:pt x="183" y="128"/>
                  </a:lnTo>
                  <a:lnTo>
                    <a:pt x="146" y="50"/>
                  </a:lnTo>
                  <a:lnTo>
                    <a:pt x="146" y="24"/>
                  </a:lnTo>
                  <a:lnTo>
                    <a:pt x="66" y="24"/>
                  </a:lnTo>
                  <a:lnTo>
                    <a:pt x="66" y="50"/>
                  </a:lnTo>
                  <a:lnTo>
                    <a:pt x="27" y="128"/>
                  </a:lnTo>
                  <a:lnTo>
                    <a:pt x="27" y="12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7812087" y="4324351"/>
              <a:ext cx="222250" cy="219075"/>
            </a:xfrm>
            <a:custGeom>
              <a:avLst/>
              <a:gdLst>
                <a:gd name="T0" fmla="*/ 92 w 101"/>
                <a:gd name="T1" fmla="*/ 99 h 99"/>
                <a:gd name="T2" fmla="*/ 88 w 101"/>
                <a:gd name="T3" fmla="*/ 95 h 99"/>
                <a:gd name="T4" fmla="*/ 48 w 101"/>
                <a:gd name="T5" fmla="*/ 52 h 99"/>
                <a:gd name="T6" fmla="*/ 48 w 101"/>
                <a:gd name="T7" fmla="*/ 68 h 99"/>
                <a:gd name="T8" fmla="*/ 46 w 101"/>
                <a:gd name="T9" fmla="*/ 71 h 99"/>
                <a:gd name="T10" fmla="*/ 42 w 101"/>
                <a:gd name="T11" fmla="*/ 71 h 99"/>
                <a:gd name="T12" fmla="*/ 2 w 101"/>
                <a:gd name="T13" fmla="*/ 39 h 99"/>
                <a:gd name="T14" fmla="*/ 0 w 101"/>
                <a:gd name="T15" fmla="*/ 36 h 99"/>
                <a:gd name="T16" fmla="*/ 2 w 101"/>
                <a:gd name="T17" fmla="*/ 33 h 99"/>
                <a:gd name="T18" fmla="*/ 42 w 101"/>
                <a:gd name="T19" fmla="*/ 1 h 99"/>
                <a:gd name="T20" fmla="*/ 46 w 101"/>
                <a:gd name="T21" fmla="*/ 1 h 99"/>
                <a:gd name="T22" fmla="*/ 48 w 101"/>
                <a:gd name="T23" fmla="*/ 4 h 99"/>
                <a:gd name="T24" fmla="*/ 48 w 101"/>
                <a:gd name="T25" fmla="*/ 18 h 99"/>
                <a:gd name="T26" fmla="*/ 89 w 101"/>
                <a:gd name="T27" fmla="*/ 41 h 99"/>
                <a:gd name="T28" fmla="*/ 96 w 101"/>
                <a:gd name="T29" fmla="*/ 95 h 99"/>
                <a:gd name="T30" fmla="*/ 96 w 101"/>
                <a:gd name="T31" fmla="*/ 95 h 99"/>
                <a:gd name="T32" fmla="*/ 92 w 101"/>
                <a:gd name="T33" fmla="*/ 99 h 99"/>
                <a:gd name="T34" fmla="*/ 92 w 101"/>
                <a:gd name="T35" fmla="*/ 99 h 99"/>
                <a:gd name="T36" fmla="*/ 44 w 101"/>
                <a:gd name="T37" fmla="*/ 43 h 99"/>
                <a:gd name="T38" fmla="*/ 45 w 101"/>
                <a:gd name="T39" fmla="*/ 43 h 99"/>
                <a:gd name="T40" fmla="*/ 91 w 101"/>
                <a:gd name="T41" fmla="*/ 73 h 99"/>
                <a:gd name="T42" fmla="*/ 83 w 101"/>
                <a:gd name="T43" fmla="*/ 46 h 99"/>
                <a:gd name="T44" fmla="*/ 44 w 101"/>
                <a:gd name="T45" fmla="*/ 26 h 99"/>
                <a:gd name="T46" fmla="*/ 40 w 101"/>
                <a:gd name="T47" fmla="*/ 22 h 99"/>
                <a:gd name="T48" fmla="*/ 40 w 101"/>
                <a:gd name="T49" fmla="*/ 13 h 99"/>
                <a:gd name="T50" fmla="*/ 11 w 101"/>
                <a:gd name="T51" fmla="*/ 36 h 99"/>
                <a:gd name="T52" fmla="*/ 40 w 101"/>
                <a:gd name="T53" fmla="*/ 59 h 99"/>
                <a:gd name="T54" fmla="*/ 40 w 101"/>
                <a:gd name="T55" fmla="*/ 47 h 99"/>
                <a:gd name="T56" fmla="*/ 42 w 101"/>
                <a:gd name="T57" fmla="*/ 44 h 99"/>
                <a:gd name="T58" fmla="*/ 44 w 101"/>
                <a:gd name="T59" fmla="*/ 4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99">
                  <a:moveTo>
                    <a:pt x="92" y="99"/>
                  </a:moveTo>
                  <a:cubicBezTo>
                    <a:pt x="90" y="99"/>
                    <a:pt x="88" y="97"/>
                    <a:pt x="88" y="95"/>
                  </a:cubicBezTo>
                  <a:cubicBezTo>
                    <a:pt x="84" y="62"/>
                    <a:pt x="63" y="54"/>
                    <a:pt x="48" y="52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7" y="71"/>
                    <a:pt x="46" y="71"/>
                  </a:cubicBezTo>
                  <a:cubicBezTo>
                    <a:pt x="45" y="72"/>
                    <a:pt x="43" y="72"/>
                    <a:pt x="42" y="7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5"/>
                    <a:pt x="1" y="34"/>
                    <a:pt x="2" y="3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5" y="0"/>
                    <a:pt x="46" y="1"/>
                  </a:cubicBezTo>
                  <a:cubicBezTo>
                    <a:pt x="47" y="2"/>
                    <a:pt x="48" y="3"/>
                    <a:pt x="48" y="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67" y="21"/>
                    <a:pt x="81" y="29"/>
                    <a:pt x="89" y="41"/>
                  </a:cubicBezTo>
                  <a:cubicBezTo>
                    <a:pt x="99" y="55"/>
                    <a:pt x="101" y="74"/>
                    <a:pt x="96" y="95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7"/>
                    <a:pt x="94" y="99"/>
                    <a:pt x="92" y="99"/>
                  </a:cubicBezTo>
                  <a:cubicBezTo>
                    <a:pt x="92" y="99"/>
                    <a:pt x="92" y="99"/>
                    <a:pt x="92" y="99"/>
                  </a:cubicBezTo>
                  <a:close/>
                  <a:moveTo>
                    <a:pt x="44" y="43"/>
                  </a:moveTo>
                  <a:cubicBezTo>
                    <a:pt x="44" y="43"/>
                    <a:pt x="44" y="43"/>
                    <a:pt x="45" y="43"/>
                  </a:cubicBezTo>
                  <a:cubicBezTo>
                    <a:pt x="56" y="44"/>
                    <a:pt x="79" y="49"/>
                    <a:pt x="91" y="73"/>
                  </a:cubicBezTo>
                  <a:cubicBezTo>
                    <a:pt x="90" y="64"/>
                    <a:pt x="89" y="54"/>
                    <a:pt x="83" y="46"/>
                  </a:cubicBezTo>
                  <a:cubicBezTo>
                    <a:pt x="75" y="35"/>
                    <a:pt x="62" y="28"/>
                    <a:pt x="44" y="26"/>
                  </a:cubicBezTo>
                  <a:cubicBezTo>
                    <a:pt x="42" y="25"/>
                    <a:pt x="40" y="24"/>
                    <a:pt x="40" y="2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6"/>
                    <a:pt x="41" y="45"/>
                    <a:pt x="42" y="44"/>
                  </a:cubicBezTo>
                  <a:cubicBezTo>
                    <a:pt x="42" y="44"/>
                    <a:pt x="43" y="43"/>
                    <a:pt x="44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8777287" y="663576"/>
              <a:ext cx="34925" cy="169863"/>
            </a:xfrm>
            <a:custGeom>
              <a:avLst/>
              <a:gdLst>
                <a:gd name="T0" fmla="*/ 8 w 16"/>
                <a:gd name="T1" fmla="*/ 77 h 77"/>
                <a:gd name="T2" fmla="*/ 0 w 16"/>
                <a:gd name="T3" fmla="*/ 69 h 77"/>
                <a:gd name="T4" fmla="*/ 0 w 16"/>
                <a:gd name="T5" fmla="*/ 8 h 77"/>
                <a:gd name="T6" fmla="*/ 8 w 16"/>
                <a:gd name="T7" fmla="*/ 0 h 77"/>
                <a:gd name="T8" fmla="*/ 16 w 16"/>
                <a:gd name="T9" fmla="*/ 8 h 77"/>
                <a:gd name="T10" fmla="*/ 16 w 16"/>
                <a:gd name="T11" fmla="*/ 69 h 77"/>
                <a:gd name="T12" fmla="*/ 8 w 16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7">
                  <a:moveTo>
                    <a:pt x="8" y="77"/>
                  </a:moveTo>
                  <a:cubicBezTo>
                    <a:pt x="4" y="77"/>
                    <a:pt x="0" y="74"/>
                    <a:pt x="0" y="6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4"/>
                    <a:pt x="12" y="77"/>
                    <a:pt x="8" y="7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8710612" y="731839"/>
              <a:ext cx="169863" cy="33338"/>
            </a:xfrm>
            <a:custGeom>
              <a:avLst/>
              <a:gdLst>
                <a:gd name="T0" fmla="*/ 69 w 77"/>
                <a:gd name="T1" fmla="*/ 15 h 15"/>
                <a:gd name="T2" fmla="*/ 7 w 77"/>
                <a:gd name="T3" fmla="*/ 15 h 15"/>
                <a:gd name="T4" fmla="*/ 0 w 77"/>
                <a:gd name="T5" fmla="*/ 8 h 15"/>
                <a:gd name="T6" fmla="*/ 7 w 77"/>
                <a:gd name="T7" fmla="*/ 0 h 15"/>
                <a:gd name="T8" fmla="*/ 69 w 77"/>
                <a:gd name="T9" fmla="*/ 0 h 15"/>
                <a:gd name="T10" fmla="*/ 77 w 77"/>
                <a:gd name="T11" fmla="*/ 8 h 15"/>
                <a:gd name="T12" fmla="*/ 69 w 77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5">
                  <a:moveTo>
                    <a:pt x="69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7" y="3"/>
                    <a:pt x="77" y="8"/>
                  </a:cubicBezTo>
                  <a:cubicBezTo>
                    <a:pt x="77" y="12"/>
                    <a:pt x="73" y="15"/>
                    <a:pt x="69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8570912" y="546101"/>
              <a:ext cx="446088" cy="406400"/>
            </a:xfrm>
            <a:custGeom>
              <a:avLst/>
              <a:gdLst>
                <a:gd name="T0" fmla="*/ 101 w 202"/>
                <a:gd name="T1" fmla="*/ 184 h 184"/>
                <a:gd name="T2" fmla="*/ 36 w 202"/>
                <a:gd name="T3" fmla="*/ 157 h 184"/>
                <a:gd name="T4" fmla="*/ 36 w 202"/>
                <a:gd name="T5" fmla="*/ 27 h 184"/>
                <a:gd name="T6" fmla="*/ 101 w 202"/>
                <a:gd name="T7" fmla="*/ 0 h 184"/>
                <a:gd name="T8" fmla="*/ 166 w 202"/>
                <a:gd name="T9" fmla="*/ 27 h 184"/>
                <a:gd name="T10" fmla="*/ 166 w 202"/>
                <a:gd name="T11" fmla="*/ 157 h 184"/>
                <a:gd name="T12" fmla="*/ 101 w 202"/>
                <a:gd name="T13" fmla="*/ 184 h 184"/>
                <a:gd name="T14" fmla="*/ 101 w 202"/>
                <a:gd name="T15" fmla="*/ 15 h 184"/>
                <a:gd name="T16" fmla="*/ 47 w 202"/>
                <a:gd name="T17" fmla="*/ 38 h 184"/>
                <a:gd name="T18" fmla="*/ 47 w 202"/>
                <a:gd name="T19" fmla="*/ 146 h 184"/>
                <a:gd name="T20" fmla="*/ 101 w 202"/>
                <a:gd name="T21" fmla="*/ 168 h 184"/>
                <a:gd name="T22" fmla="*/ 155 w 202"/>
                <a:gd name="T23" fmla="*/ 146 h 184"/>
                <a:gd name="T24" fmla="*/ 155 w 202"/>
                <a:gd name="T25" fmla="*/ 38 h 184"/>
                <a:gd name="T26" fmla="*/ 101 w 202"/>
                <a:gd name="T27" fmla="*/ 1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184">
                  <a:moveTo>
                    <a:pt x="101" y="184"/>
                  </a:moveTo>
                  <a:cubicBezTo>
                    <a:pt x="76" y="184"/>
                    <a:pt x="53" y="174"/>
                    <a:pt x="36" y="157"/>
                  </a:cubicBezTo>
                  <a:cubicBezTo>
                    <a:pt x="0" y="121"/>
                    <a:pt x="0" y="62"/>
                    <a:pt x="36" y="27"/>
                  </a:cubicBezTo>
                  <a:cubicBezTo>
                    <a:pt x="53" y="9"/>
                    <a:pt x="77" y="0"/>
                    <a:pt x="101" y="0"/>
                  </a:cubicBezTo>
                  <a:cubicBezTo>
                    <a:pt x="126" y="0"/>
                    <a:pt x="149" y="9"/>
                    <a:pt x="166" y="27"/>
                  </a:cubicBezTo>
                  <a:cubicBezTo>
                    <a:pt x="202" y="62"/>
                    <a:pt x="202" y="121"/>
                    <a:pt x="166" y="157"/>
                  </a:cubicBezTo>
                  <a:cubicBezTo>
                    <a:pt x="149" y="174"/>
                    <a:pt x="126" y="184"/>
                    <a:pt x="101" y="184"/>
                  </a:cubicBezTo>
                  <a:close/>
                  <a:moveTo>
                    <a:pt x="101" y="15"/>
                  </a:moveTo>
                  <a:cubicBezTo>
                    <a:pt x="81" y="15"/>
                    <a:pt x="62" y="23"/>
                    <a:pt x="47" y="38"/>
                  </a:cubicBezTo>
                  <a:cubicBezTo>
                    <a:pt x="17" y="67"/>
                    <a:pt x="17" y="116"/>
                    <a:pt x="47" y="146"/>
                  </a:cubicBezTo>
                  <a:cubicBezTo>
                    <a:pt x="61" y="160"/>
                    <a:pt x="81" y="168"/>
                    <a:pt x="101" y="168"/>
                  </a:cubicBezTo>
                  <a:cubicBezTo>
                    <a:pt x="121" y="168"/>
                    <a:pt x="141" y="160"/>
                    <a:pt x="155" y="146"/>
                  </a:cubicBezTo>
                  <a:cubicBezTo>
                    <a:pt x="185" y="116"/>
                    <a:pt x="185" y="67"/>
                    <a:pt x="155" y="38"/>
                  </a:cubicBezTo>
                  <a:cubicBezTo>
                    <a:pt x="141" y="23"/>
                    <a:pt x="122" y="15"/>
                    <a:pt x="10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8394700" y="1879601"/>
              <a:ext cx="492125" cy="479425"/>
            </a:xfrm>
            <a:custGeom>
              <a:avLst/>
              <a:gdLst>
                <a:gd name="T0" fmla="*/ 96 w 223"/>
                <a:gd name="T1" fmla="*/ 217 h 217"/>
                <a:gd name="T2" fmla="*/ 89 w 223"/>
                <a:gd name="T3" fmla="*/ 214 h 217"/>
                <a:gd name="T4" fmla="*/ 87 w 223"/>
                <a:gd name="T5" fmla="*/ 204 h 217"/>
                <a:gd name="T6" fmla="*/ 82 w 223"/>
                <a:gd name="T7" fmla="*/ 152 h 217"/>
                <a:gd name="T8" fmla="*/ 75 w 223"/>
                <a:gd name="T9" fmla="*/ 151 h 217"/>
                <a:gd name="T10" fmla="*/ 67 w 223"/>
                <a:gd name="T11" fmla="*/ 143 h 217"/>
                <a:gd name="T12" fmla="*/ 66 w 223"/>
                <a:gd name="T13" fmla="*/ 135 h 217"/>
                <a:gd name="T14" fmla="*/ 14 w 223"/>
                <a:gd name="T15" fmla="*/ 131 h 217"/>
                <a:gd name="T16" fmla="*/ 4 w 223"/>
                <a:gd name="T17" fmla="*/ 129 h 217"/>
                <a:gd name="T18" fmla="*/ 2 w 223"/>
                <a:gd name="T19" fmla="*/ 118 h 217"/>
                <a:gd name="T20" fmla="*/ 17 w 223"/>
                <a:gd name="T21" fmla="*/ 95 h 217"/>
                <a:gd name="T22" fmla="*/ 76 w 223"/>
                <a:gd name="T23" fmla="*/ 74 h 217"/>
                <a:gd name="T24" fmla="*/ 102 w 223"/>
                <a:gd name="T25" fmla="*/ 37 h 217"/>
                <a:gd name="T26" fmla="*/ 188 w 223"/>
                <a:gd name="T27" fmla="*/ 0 h 217"/>
                <a:gd name="T28" fmla="*/ 208 w 223"/>
                <a:gd name="T29" fmla="*/ 2 h 217"/>
                <a:gd name="T30" fmla="*/ 216 w 223"/>
                <a:gd name="T31" fmla="*/ 10 h 217"/>
                <a:gd name="T32" fmla="*/ 181 w 223"/>
                <a:gd name="T33" fmla="*/ 116 h 217"/>
                <a:gd name="T34" fmla="*/ 144 w 223"/>
                <a:gd name="T35" fmla="*/ 142 h 217"/>
                <a:gd name="T36" fmla="*/ 123 w 223"/>
                <a:gd name="T37" fmla="*/ 201 h 217"/>
                <a:gd name="T38" fmla="*/ 100 w 223"/>
                <a:gd name="T39" fmla="*/ 216 h 217"/>
                <a:gd name="T40" fmla="*/ 96 w 223"/>
                <a:gd name="T41" fmla="*/ 217 h 217"/>
                <a:gd name="T42" fmla="*/ 85 w 223"/>
                <a:gd name="T43" fmla="*/ 133 h 217"/>
                <a:gd name="T44" fmla="*/ 88 w 223"/>
                <a:gd name="T45" fmla="*/ 134 h 217"/>
                <a:gd name="T46" fmla="*/ 95 w 223"/>
                <a:gd name="T47" fmla="*/ 137 h 217"/>
                <a:gd name="T48" fmla="*/ 110 w 223"/>
                <a:gd name="T49" fmla="*/ 186 h 217"/>
                <a:gd name="T50" fmla="*/ 124 w 223"/>
                <a:gd name="T51" fmla="*/ 138 h 217"/>
                <a:gd name="T52" fmla="*/ 130 w 223"/>
                <a:gd name="T53" fmla="*/ 127 h 217"/>
                <a:gd name="T54" fmla="*/ 167 w 223"/>
                <a:gd name="T55" fmla="*/ 102 h 217"/>
                <a:gd name="T56" fmla="*/ 198 w 223"/>
                <a:gd name="T57" fmla="*/ 20 h 217"/>
                <a:gd name="T58" fmla="*/ 115 w 223"/>
                <a:gd name="T59" fmla="*/ 51 h 217"/>
                <a:gd name="T60" fmla="*/ 91 w 223"/>
                <a:gd name="T61" fmla="*/ 88 h 217"/>
                <a:gd name="T62" fmla="*/ 80 w 223"/>
                <a:gd name="T63" fmla="*/ 94 h 217"/>
                <a:gd name="T64" fmla="*/ 32 w 223"/>
                <a:gd name="T65" fmla="*/ 107 h 217"/>
                <a:gd name="T66" fmla="*/ 81 w 223"/>
                <a:gd name="T67" fmla="*/ 123 h 217"/>
                <a:gd name="T68" fmla="*/ 84 w 223"/>
                <a:gd name="T69" fmla="*/ 130 h 217"/>
                <a:gd name="T70" fmla="*/ 85 w 223"/>
                <a:gd name="T71" fmla="*/ 13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17">
                  <a:moveTo>
                    <a:pt x="96" y="217"/>
                  </a:moveTo>
                  <a:cubicBezTo>
                    <a:pt x="94" y="217"/>
                    <a:pt x="91" y="216"/>
                    <a:pt x="89" y="214"/>
                  </a:cubicBezTo>
                  <a:cubicBezTo>
                    <a:pt x="87" y="211"/>
                    <a:pt x="86" y="207"/>
                    <a:pt x="87" y="204"/>
                  </a:cubicBezTo>
                  <a:cubicBezTo>
                    <a:pt x="94" y="187"/>
                    <a:pt x="92" y="168"/>
                    <a:pt x="82" y="152"/>
                  </a:cubicBezTo>
                  <a:cubicBezTo>
                    <a:pt x="80" y="152"/>
                    <a:pt x="77" y="151"/>
                    <a:pt x="75" y="151"/>
                  </a:cubicBezTo>
                  <a:cubicBezTo>
                    <a:pt x="71" y="150"/>
                    <a:pt x="68" y="147"/>
                    <a:pt x="67" y="143"/>
                  </a:cubicBezTo>
                  <a:cubicBezTo>
                    <a:pt x="67" y="141"/>
                    <a:pt x="66" y="138"/>
                    <a:pt x="66" y="135"/>
                  </a:cubicBezTo>
                  <a:cubicBezTo>
                    <a:pt x="51" y="126"/>
                    <a:pt x="31" y="124"/>
                    <a:pt x="14" y="131"/>
                  </a:cubicBezTo>
                  <a:cubicBezTo>
                    <a:pt x="11" y="132"/>
                    <a:pt x="7" y="131"/>
                    <a:pt x="4" y="129"/>
                  </a:cubicBezTo>
                  <a:cubicBezTo>
                    <a:pt x="1" y="126"/>
                    <a:pt x="0" y="122"/>
                    <a:pt x="2" y="118"/>
                  </a:cubicBezTo>
                  <a:cubicBezTo>
                    <a:pt x="5" y="109"/>
                    <a:pt x="11" y="102"/>
                    <a:pt x="17" y="95"/>
                  </a:cubicBezTo>
                  <a:cubicBezTo>
                    <a:pt x="33" y="80"/>
                    <a:pt x="54" y="72"/>
                    <a:pt x="76" y="74"/>
                  </a:cubicBezTo>
                  <a:cubicBezTo>
                    <a:pt x="83" y="60"/>
                    <a:pt x="91" y="48"/>
                    <a:pt x="102" y="37"/>
                  </a:cubicBezTo>
                  <a:cubicBezTo>
                    <a:pt x="125" y="14"/>
                    <a:pt x="157" y="0"/>
                    <a:pt x="188" y="0"/>
                  </a:cubicBezTo>
                  <a:cubicBezTo>
                    <a:pt x="195" y="0"/>
                    <a:pt x="202" y="1"/>
                    <a:pt x="208" y="2"/>
                  </a:cubicBezTo>
                  <a:cubicBezTo>
                    <a:pt x="212" y="3"/>
                    <a:pt x="215" y="6"/>
                    <a:pt x="216" y="10"/>
                  </a:cubicBezTo>
                  <a:cubicBezTo>
                    <a:pt x="223" y="46"/>
                    <a:pt x="210" y="87"/>
                    <a:pt x="181" y="116"/>
                  </a:cubicBezTo>
                  <a:cubicBezTo>
                    <a:pt x="170" y="127"/>
                    <a:pt x="158" y="135"/>
                    <a:pt x="144" y="142"/>
                  </a:cubicBezTo>
                  <a:cubicBezTo>
                    <a:pt x="146" y="163"/>
                    <a:pt x="139" y="185"/>
                    <a:pt x="123" y="201"/>
                  </a:cubicBezTo>
                  <a:cubicBezTo>
                    <a:pt x="116" y="207"/>
                    <a:pt x="109" y="212"/>
                    <a:pt x="100" y="216"/>
                  </a:cubicBezTo>
                  <a:cubicBezTo>
                    <a:pt x="99" y="217"/>
                    <a:pt x="97" y="217"/>
                    <a:pt x="96" y="217"/>
                  </a:cubicBezTo>
                  <a:close/>
                  <a:moveTo>
                    <a:pt x="85" y="133"/>
                  </a:moveTo>
                  <a:cubicBezTo>
                    <a:pt x="86" y="133"/>
                    <a:pt x="87" y="133"/>
                    <a:pt x="88" y="134"/>
                  </a:cubicBezTo>
                  <a:cubicBezTo>
                    <a:pt x="91" y="134"/>
                    <a:pt x="94" y="135"/>
                    <a:pt x="95" y="137"/>
                  </a:cubicBezTo>
                  <a:cubicBezTo>
                    <a:pt x="106" y="152"/>
                    <a:pt x="111" y="169"/>
                    <a:pt x="110" y="186"/>
                  </a:cubicBezTo>
                  <a:cubicBezTo>
                    <a:pt x="123" y="173"/>
                    <a:pt x="128" y="155"/>
                    <a:pt x="124" y="138"/>
                  </a:cubicBezTo>
                  <a:cubicBezTo>
                    <a:pt x="123" y="133"/>
                    <a:pt x="126" y="129"/>
                    <a:pt x="130" y="127"/>
                  </a:cubicBezTo>
                  <a:cubicBezTo>
                    <a:pt x="144" y="121"/>
                    <a:pt x="156" y="113"/>
                    <a:pt x="167" y="102"/>
                  </a:cubicBezTo>
                  <a:cubicBezTo>
                    <a:pt x="190" y="80"/>
                    <a:pt x="201" y="49"/>
                    <a:pt x="198" y="20"/>
                  </a:cubicBezTo>
                  <a:cubicBezTo>
                    <a:pt x="169" y="17"/>
                    <a:pt x="138" y="28"/>
                    <a:pt x="115" y="51"/>
                  </a:cubicBezTo>
                  <a:cubicBezTo>
                    <a:pt x="105" y="61"/>
                    <a:pt x="97" y="74"/>
                    <a:pt x="91" y="88"/>
                  </a:cubicBezTo>
                  <a:cubicBezTo>
                    <a:pt x="89" y="92"/>
                    <a:pt x="85" y="95"/>
                    <a:pt x="80" y="94"/>
                  </a:cubicBezTo>
                  <a:cubicBezTo>
                    <a:pt x="63" y="90"/>
                    <a:pt x="45" y="95"/>
                    <a:pt x="32" y="107"/>
                  </a:cubicBezTo>
                  <a:cubicBezTo>
                    <a:pt x="49" y="107"/>
                    <a:pt x="67" y="112"/>
                    <a:pt x="81" y="123"/>
                  </a:cubicBezTo>
                  <a:cubicBezTo>
                    <a:pt x="83" y="124"/>
                    <a:pt x="84" y="127"/>
                    <a:pt x="84" y="130"/>
                  </a:cubicBezTo>
                  <a:cubicBezTo>
                    <a:pt x="85" y="131"/>
                    <a:pt x="85" y="132"/>
                    <a:pt x="85" y="13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8682037" y="1958976"/>
              <a:ext cx="109538" cy="107950"/>
            </a:xfrm>
            <a:custGeom>
              <a:avLst/>
              <a:gdLst>
                <a:gd name="T0" fmla="*/ 26 w 50"/>
                <a:gd name="T1" fmla="*/ 49 h 49"/>
                <a:gd name="T2" fmla="*/ 10 w 50"/>
                <a:gd name="T3" fmla="*/ 42 h 49"/>
                <a:gd name="T4" fmla="*/ 10 w 50"/>
                <a:gd name="T5" fmla="*/ 9 h 49"/>
                <a:gd name="T6" fmla="*/ 43 w 50"/>
                <a:gd name="T7" fmla="*/ 9 h 49"/>
                <a:gd name="T8" fmla="*/ 50 w 50"/>
                <a:gd name="T9" fmla="*/ 26 h 49"/>
                <a:gd name="T10" fmla="*/ 43 w 50"/>
                <a:gd name="T11" fmla="*/ 42 h 49"/>
                <a:gd name="T12" fmla="*/ 26 w 50"/>
                <a:gd name="T13" fmla="*/ 49 h 49"/>
                <a:gd name="T14" fmla="*/ 26 w 50"/>
                <a:gd name="T15" fmla="*/ 11 h 49"/>
                <a:gd name="T16" fmla="*/ 16 w 50"/>
                <a:gd name="T17" fmla="*/ 15 h 49"/>
                <a:gd name="T18" fmla="*/ 16 w 50"/>
                <a:gd name="T19" fmla="*/ 36 h 49"/>
                <a:gd name="T20" fmla="*/ 37 w 50"/>
                <a:gd name="T21" fmla="*/ 36 h 49"/>
                <a:gd name="T22" fmla="*/ 41 w 50"/>
                <a:gd name="T23" fmla="*/ 26 h 49"/>
                <a:gd name="T24" fmla="*/ 37 w 50"/>
                <a:gd name="T25" fmla="*/ 15 h 49"/>
                <a:gd name="T26" fmla="*/ 26 w 50"/>
                <a:gd name="T27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49">
                  <a:moveTo>
                    <a:pt x="26" y="49"/>
                  </a:moveTo>
                  <a:cubicBezTo>
                    <a:pt x="20" y="49"/>
                    <a:pt x="14" y="47"/>
                    <a:pt x="10" y="42"/>
                  </a:cubicBezTo>
                  <a:cubicBezTo>
                    <a:pt x="0" y="33"/>
                    <a:pt x="0" y="18"/>
                    <a:pt x="10" y="9"/>
                  </a:cubicBezTo>
                  <a:cubicBezTo>
                    <a:pt x="19" y="0"/>
                    <a:pt x="34" y="0"/>
                    <a:pt x="43" y="9"/>
                  </a:cubicBezTo>
                  <a:cubicBezTo>
                    <a:pt x="48" y="13"/>
                    <a:pt x="50" y="19"/>
                    <a:pt x="50" y="26"/>
                  </a:cubicBezTo>
                  <a:cubicBezTo>
                    <a:pt x="50" y="32"/>
                    <a:pt x="48" y="38"/>
                    <a:pt x="43" y="42"/>
                  </a:cubicBezTo>
                  <a:cubicBezTo>
                    <a:pt x="39" y="47"/>
                    <a:pt x="33" y="49"/>
                    <a:pt x="26" y="49"/>
                  </a:cubicBezTo>
                  <a:close/>
                  <a:moveTo>
                    <a:pt x="26" y="11"/>
                  </a:moveTo>
                  <a:cubicBezTo>
                    <a:pt x="23" y="11"/>
                    <a:pt x="19" y="13"/>
                    <a:pt x="16" y="15"/>
                  </a:cubicBezTo>
                  <a:cubicBezTo>
                    <a:pt x="11" y="21"/>
                    <a:pt x="11" y="30"/>
                    <a:pt x="16" y="36"/>
                  </a:cubicBezTo>
                  <a:cubicBezTo>
                    <a:pt x="22" y="41"/>
                    <a:pt x="31" y="41"/>
                    <a:pt x="37" y="36"/>
                  </a:cubicBezTo>
                  <a:cubicBezTo>
                    <a:pt x="39" y="33"/>
                    <a:pt x="41" y="29"/>
                    <a:pt x="41" y="26"/>
                  </a:cubicBezTo>
                  <a:cubicBezTo>
                    <a:pt x="41" y="22"/>
                    <a:pt x="39" y="18"/>
                    <a:pt x="37" y="15"/>
                  </a:cubicBezTo>
                  <a:cubicBezTo>
                    <a:pt x="34" y="13"/>
                    <a:pt x="30" y="11"/>
                    <a:pt x="26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8462962" y="2149476"/>
              <a:ext cx="144463" cy="136525"/>
            </a:xfrm>
            <a:custGeom>
              <a:avLst/>
              <a:gdLst>
                <a:gd name="T0" fmla="*/ 17 w 65"/>
                <a:gd name="T1" fmla="*/ 62 h 62"/>
                <a:gd name="T2" fmla="*/ 7 w 65"/>
                <a:gd name="T3" fmla="*/ 61 h 62"/>
                <a:gd name="T4" fmla="*/ 4 w 65"/>
                <a:gd name="T5" fmla="*/ 57 h 62"/>
                <a:gd name="T6" fmla="*/ 23 w 65"/>
                <a:gd name="T7" fmla="*/ 2 h 62"/>
                <a:gd name="T8" fmla="*/ 29 w 65"/>
                <a:gd name="T9" fmla="*/ 2 h 62"/>
                <a:gd name="T10" fmla="*/ 29 w 65"/>
                <a:gd name="T11" fmla="*/ 9 h 62"/>
                <a:gd name="T12" fmla="*/ 12 w 65"/>
                <a:gd name="T13" fmla="*/ 52 h 62"/>
                <a:gd name="T14" fmla="*/ 56 w 65"/>
                <a:gd name="T15" fmla="*/ 36 h 62"/>
                <a:gd name="T16" fmla="*/ 63 w 65"/>
                <a:gd name="T17" fmla="*/ 36 h 62"/>
                <a:gd name="T18" fmla="*/ 63 w 65"/>
                <a:gd name="T19" fmla="*/ 42 h 62"/>
                <a:gd name="T20" fmla="*/ 17 w 65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2">
                  <a:moveTo>
                    <a:pt x="17" y="62"/>
                  </a:moveTo>
                  <a:cubicBezTo>
                    <a:pt x="14" y="62"/>
                    <a:pt x="11" y="62"/>
                    <a:pt x="7" y="61"/>
                  </a:cubicBezTo>
                  <a:cubicBezTo>
                    <a:pt x="5" y="61"/>
                    <a:pt x="4" y="59"/>
                    <a:pt x="4" y="57"/>
                  </a:cubicBezTo>
                  <a:cubicBezTo>
                    <a:pt x="0" y="38"/>
                    <a:pt x="7" y="17"/>
                    <a:pt x="23" y="2"/>
                  </a:cubicBezTo>
                  <a:cubicBezTo>
                    <a:pt x="24" y="0"/>
                    <a:pt x="27" y="0"/>
                    <a:pt x="29" y="2"/>
                  </a:cubicBezTo>
                  <a:cubicBezTo>
                    <a:pt x="31" y="4"/>
                    <a:pt x="31" y="7"/>
                    <a:pt x="29" y="9"/>
                  </a:cubicBezTo>
                  <a:cubicBezTo>
                    <a:pt x="17" y="21"/>
                    <a:pt x="11" y="37"/>
                    <a:pt x="12" y="52"/>
                  </a:cubicBezTo>
                  <a:cubicBezTo>
                    <a:pt x="28" y="54"/>
                    <a:pt x="44" y="48"/>
                    <a:pt x="56" y="36"/>
                  </a:cubicBezTo>
                  <a:cubicBezTo>
                    <a:pt x="58" y="34"/>
                    <a:pt x="61" y="34"/>
                    <a:pt x="63" y="36"/>
                  </a:cubicBezTo>
                  <a:cubicBezTo>
                    <a:pt x="65" y="37"/>
                    <a:pt x="65" y="40"/>
                    <a:pt x="63" y="42"/>
                  </a:cubicBezTo>
                  <a:cubicBezTo>
                    <a:pt x="50" y="55"/>
                    <a:pt x="34" y="62"/>
                    <a:pt x="17" y="6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5797550" y="3806826"/>
              <a:ext cx="23813" cy="25400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7 w 11"/>
                <a:gd name="T7" fmla="*/ 1 h 11"/>
                <a:gd name="T8" fmla="*/ 10 w 11"/>
                <a:gd name="T9" fmla="*/ 1 h 11"/>
                <a:gd name="T10" fmla="*/ 10 w 11"/>
                <a:gd name="T11" fmla="*/ 4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2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1" y="3"/>
                    <a:pt x="10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5735637" y="3862389"/>
              <a:ext cx="31750" cy="28575"/>
            </a:xfrm>
            <a:custGeom>
              <a:avLst/>
              <a:gdLst>
                <a:gd name="T0" fmla="*/ 9 w 14"/>
                <a:gd name="T1" fmla="*/ 13 h 13"/>
                <a:gd name="T2" fmla="*/ 7 w 14"/>
                <a:gd name="T3" fmla="*/ 12 h 13"/>
                <a:gd name="T4" fmla="*/ 2 w 14"/>
                <a:gd name="T5" fmla="*/ 7 h 13"/>
                <a:gd name="T6" fmla="*/ 2 w 14"/>
                <a:gd name="T7" fmla="*/ 2 h 13"/>
                <a:gd name="T8" fmla="*/ 7 w 14"/>
                <a:gd name="T9" fmla="*/ 2 h 13"/>
                <a:gd name="T10" fmla="*/ 12 w 14"/>
                <a:gd name="T11" fmla="*/ 7 h 13"/>
                <a:gd name="T12" fmla="*/ 12 w 14"/>
                <a:gd name="T13" fmla="*/ 12 h 13"/>
                <a:gd name="T14" fmla="*/ 9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9" y="13"/>
                  </a:moveTo>
                  <a:cubicBezTo>
                    <a:pt x="8" y="13"/>
                    <a:pt x="7" y="13"/>
                    <a:pt x="7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8"/>
                    <a:pt x="14" y="11"/>
                    <a:pt x="12" y="12"/>
                  </a:cubicBezTo>
                  <a:cubicBezTo>
                    <a:pt x="12" y="13"/>
                    <a:pt x="11" y="13"/>
                    <a:pt x="9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5797550" y="3894139"/>
              <a:ext cx="23813" cy="23813"/>
            </a:xfrm>
            <a:custGeom>
              <a:avLst/>
              <a:gdLst>
                <a:gd name="T0" fmla="*/ 9 w 11"/>
                <a:gd name="T1" fmla="*/ 11 h 11"/>
                <a:gd name="T2" fmla="*/ 7 w 11"/>
                <a:gd name="T3" fmla="*/ 10 h 11"/>
                <a:gd name="T4" fmla="*/ 1 w 11"/>
                <a:gd name="T5" fmla="*/ 3 h 11"/>
                <a:gd name="T6" fmla="*/ 1 w 11"/>
                <a:gd name="T7" fmla="*/ 1 h 11"/>
                <a:gd name="T8" fmla="*/ 3 w 11"/>
                <a:gd name="T9" fmla="*/ 1 h 11"/>
                <a:gd name="T10" fmla="*/ 10 w 11"/>
                <a:gd name="T11" fmla="*/ 7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8" y="11"/>
                    <a:pt x="8" y="11"/>
                    <a:pt x="7" y="1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0" y="10"/>
                  </a:cubicBezTo>
                  <a:cubicBezTo>
                    <a:pt x="10" y="11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5711825" y="3806826"/>
              <a:ext cx="23813" cy="25400"/>
            </a:xfrm>
            <a:custGeom>
              <a:avLst/>
              <a:gdLst>
                <a:gd name="T0" fmla="*/ 9 w 11"/>
                <a:gd name="T1" fmla="*/ 11 h 11"/>
                <a:gd name="T2" fmla="*/ 8 w 11"/>
                <a:gd name="T3" fmla="*/ 10 h 11"/>
                <a:gd name="T4" fmla="*/ 1 w 11"/>
                <a:gd name="T5" fmla="*/ 4 h 11"/>
                <a:gd name="T6" fmla="*/ 1 w 11"/>
                <a:gd name="T7" fmla="*/ 1 h 11"/>
                <a:gd name="T8" fmla="*/ 4 w 11"/>
                <a:gd name="T9" fmla="*/ 1 h 11"/>
                <a:gd name="T10" fmla="*/ 10 w 11"/>
                <a:gd name="T11" fmla="*/ 8 h 11"/>
                <a:gd name="T12" fmla="*/ 10 w 11"/>
                <a:gd name="T13" fmla="*/ 10 h 11"/>
                <a:gd name="T14" fmla="*/ 9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cubicBezTo>
                    <a:pt x="9" y="11"/>
                    <a:pt x="8" y="11"/>
                    <a:pt x="8" y="1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10"/>
                    <a:pt x="10" y="10"/>
                  </a:cubicBezTo>
                  <a:cubicBezTo>
                    <a:pt x="10" y="11"/>
                    <a:pt x="10" y="11"/>
                    <a:pt x="9" y="1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5813425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3"/>
                    <a:pt x="12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5691187" y="3857626"/>
              <a:ext cx="28575" cy="9525"/>
            </a:xfrm>
            <a:custGeom>
              <a:avLst/>
              <a:gdLst>
                <a:gd name="T0" fmla="*/ 11 w 13"/>
                <a:gd name="T1" fmla="*/ 4 h 4"/>
                <a:gd name="T2" fmla="*/ 2 w 13"/>
                <a:gd name="T3" fmla="*/ 4 h 4"/>
                <a:gd name="T4" fmla="*/ 0 w 13"/>
                <a:gd name="T5" fmla="*/ 2 h 4"/>
                <a:gd name="T6" fmla="*/ 2 w 13"/>
                <a:gd name="T7" fmla="*/ 0 h 4"/>
                <a:gd name="T8" fmla="*/ 11 w 13"/>
                <a:gd name="T9" fmla="*/ 0 h 4"/>
                <a:gd name="T10" fmla="*/ 13 w 13"/>
                <a:gd name="T11" fmla="*/ 2 h 4"/>
                <a:gd name="T12" fmla="*/ 11 w 1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">
                  <a:moveTo>
                    <a:pt x="1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1"/>
                    <a:pt x="13" y="2"/>
                  </a:cubicBezTo>
                  <a:cubicBezTo>
                    <a:pt x="13" y="3"/>
                    <a:pt x="13" y="4"/>
                    <a:pt x="11" y="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5762625" y="390842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5762625" y="3787776"/>
              <a:ext cx="7938" cy="28575"/>
            </a:xfrm>
            <a:custGeom>
              <a:avLst/>
              <a:gdLst>
                <a:gd name="T0" fmla="*/ 2 w 4"/>
                <a:gd name="T1" fmla="*/ 13 h 13"/>
                <a:gd name="T2" fmla="*/ 0 w 4"/>
                <a:gd name="T3" fmla="*/ 11 h 13"/>
                <a:gd name="T4" fmla="*/ 0 w 4"/>
                <a:gd name="T5" fmla="*/ 2 h 13"/>
                <a:gd name="T6" fmla="*/ 2 w 4"/>
                <a:gd name="T7" fmla="*/ 0 h 13"/>
                <a:gd name="T8" fmla="*/ 4 w 4"/>
                <a:gd name="T9" fmla="*/ 2 h 13"/>
                <a:gd name="T10" fmla="*/ 4 w 4"/>
                <a:gd name="T11" fmla="*/ 11 h 13"/>
                <a:gd name="T12" fmla="*/ 2 w 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3">
                  <a:moveTo>
                    <a:pt x="2" y="13"/>
                  </a:moveTo>
                  <a:cubicBezTo>
                    <a:pt x="1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9"/>
            <p:cNvSpPr>
              <a:spLocks noEditPoints="1"/>
            </p:cNvSpPr>
            <p:nvPr/>
          </p:nvSpPr>
          <p:spPr bwMode="auto">
            <a:xfrm>
              <a:off x="5621337" y="3833814"/>
              <a:ext cx="169863" cy="173038"/>
            </a:xfrm>
            <a:custGeom>
              <a:avLst/>
              <a:gdLst>
                <a:gd name="T0" fmla="*/ 10 w 77"/>
                <a:gd name="T1" fmla="*/ 78 h 78"/>
                <a:gd name="T2" fmla="*/ 3 w 77"/>
                <a:gd name="T3" fmla="*/ 76 h 78"/>
                <a:gd name="T4" fmla="*/ 1 w 77"/>
                <a:gd name="T5" fmla="*/ 67 h 78"/>
                <a:gd name="T6" fmla="*/ 5 w 77"/>
                <a:gd name="T7" fmla="*/ 59 h 78"/>
                <a:gd name="T8" fmla="*/ 58 w 77"/>
                <a:gd name="T9" fmla="*/ 6 h 78"/>
                <a:gd name="T10" fmla="*/ 75 w 77"/>
                <a:gd name="T11" fmla="*/ 4 h 78"/>
                <a:gd name="T12" fmla="*/ 77 w 77"/>
                <a:gd name="T13" fmla="*/ 11 h 78"/>
                <a:gd name="T14" fmla="*/ 73 w 77"/>
                <a:gd name="T15" fmla="*/ 21 h 78"/>
                <a:gd name="T16" fmla="*/ 20 w 77"/>
                <a:gd name="T17" fmla="*/ 74 h 78"/>
                <a:gd name="T18" fmla="*/ 10 w 77"/>
                <a:gd name="T19" fmla="*/ 78 h 78"/>
                <a:gd name="T20" fmla="*/ 68 w 77"/>
                <a:gd name="T21" fmla="*/ 10 h 78"/>
                <a:gd name="T22" fmla="*/ 64 w 77"/>
                <a:gd name="T23" fmla="*/ 12 h 78"/>
                <a:gd name="T24" fmla="*/ 11 w 77"/>
                <a:gd name="T25" fmla="*/ 65 h 78"/>
                <a:gd name="T26" fmla="*/ 9 w 77"/>
                <a:gd name="T27" fmla="*/ 69 h 78"/>
                <a:gd name="T28" fmla="*/ 9 w 77"/>
                <a:gd name="T29" fmla="*/ 70 h 78"/>
                <a:gd name="T30" fmla="*/ 10 w 77"/>
                <a:gd name="T31" fmla="*/ 70 h 78"/>
                <a:gd name="T32" fmla="*/ 14 w 77"/>
                <a:gd name="T33" fmla="*/ 68 h 78"/>
                <a:gd name="T34" fmla="*/ 67 w 77"/>
                <a:gd name="T35" fmla="*/ 15 h 78"/>
                <a:gd name="T36" fmla="*/ 69 w 77"/>
                <a:gd name="T37" fmla="*/ 11 h 78"/>
                <a:gd name="T38" fmla="*/ 69 w 77"/>
                <a:gd name="T39" fmla="*/ 10 h 78"/>
                <a:gd name="T40" fmla="*/ 68 w 77"/>
                <a:gd name="T4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0" y="78"/>
                  </a:moveTo>
                  <a:cubicBezTo>
                    <a:pt x="7" y="78"/>
                    <a:pt x="5" y="77"/>
                    <a:pt x="3" y="76"/>
                  </a:cubicBezTo>
                  <a:cubicBezTo>
                    <a:pt x="1" y="74"/>
                    <a:pt x="0" y="71"/>
                    <a:pt x="1" y="67"/>
                  </a:cubicBezTo>
                  <a:cubicBezTo>
                    <a:pt x="1" y="64"/>
                    <a:pt x="3" y="62"/>
                    <a:pt x="5" y="59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63" y="1"/>
                    <a:pt x="71" y="0"/>
                    <a:pt x="75" y="4"/>
                  </a:cubicBezTo>
                  <a:cubicBezTo>
                    <a:pt x="76" y="6"/>
                    <a:pt x="77" y="8"/>
                    <a:pt x="77" y="11"/>
                  </a:cubicBezTo>
                  <a:cubicBezTo>
                    <a:pt x="77" y="14"/>
                    <a:pt x="76" y="18"/>
                    <a:pt x="73" y="21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7" y="77"/>
                    <a:pt x="13" y="78"/>
                    <a:pt x="10" y="78"/>
                  </a:cubicBezTo>
                  <a:close/>
                  <a:moveTo>
                    <a:pt x="68" y="10"/>
                  </a:moveTo>
                  <a:cubicBezTo>
                    <a:pt x="67" y="10"/>
                    <a:pt x="66" y="10"/>
                    <a:pt x="64" y="12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7"/>
                    <a:pt x="9" y="69"/>
                  </a:cubicBezTo>
                  <a:cubicBezTo>
                    <a:pt x="9" y="69"/>
                    <a:pt x="9" y="70"/>
                    <a:pt x="9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1" y="70"/>
                    <a:pt x="13" y="70"/>
                    <a:pt x="14" y="6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9" y="13"/>
                    <a:pt x="69" y="12"/>
                    <a:pt x="69" y="11"/>
                  </a:cubicBezTo>
                  <a:cubicBezTo>
                    <a:pt x="69" y="11"/>
                    <a:pt x="69" y="10"/>
                    <a:pt x="69" y="10"/>
                  </a:cubicBezTo>
                  <a:cubicBezTo>
                    <a:pt x="69" y="10"/>
                    <a:pt x="68" y="10"/>
                    <a:pt x="6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>
              <a:spLocks noEditPoints="1"/>
            </p:cNvSpPr>
            <p:nvPr/>
          </p:nvSpPr>
          <p:spPr bwMode="auto">
            <a:xfrm>
              <a:off x="8513762" y="3857626"/>
              <a:ext cx="438150" cy="600075"/>
            </a:xfrm>
            <a:custGeom>
              <a:avLst/>
              <a:gdLst>
                <a:gd name="T0" fmla="*/ 184 w 198"/>
                <a:gd name="T1" fmla="*/ 271 h 271"/>
                <a:gd name="T2" fmla="*/ 14 w 198"/>
                <a:gd name="T3" fmla="*/ 271 h 271"/>
                <a:gd name="T4" fmla="*/ 0 w 198"/>
                <a:gd name="T5" fmla="*/ 257 h 271"/>
                <a:gd name="T6" fmla="*/ 0 w 198"/>
                <a:gd name="T7" fmla="*/ 14 h 271"/>
                <a:gd name="T8" fmla="*/ 14 w 198"/>
                <a:gd name="T9" fmla="*/ 0 h 271"/>
                <a:gd name="T10" fmla="*/ 184 w 198"/>
                <a:gd name="T11" fmla="*/ 0 h 271"/>
                <a:gd name="T12" fmla="*/ 198 w 198"/>
                <a:gd name="T13" fmla="*/ 14 h 271"/>
                <a:gd name="T14" fmla="*/ 198 w 198"/>
                <a:gd name="T15" fmla="*/ 257 h 271"/>
                <a:gd name="T16" fmla="*/ 184 w 198"/>
                <a:gd name="T17" fmla="*/ 271 h 271"/>
                <a:gd name="T18" fmla="*/ 28 w 198"/>
                <a:gd name="T19" fmla="*/ 242 h 271"/>
                <a:gd name="T20" fmla="*/ 169 w 198"/>
                <a:gd name="T21" fmla="*/ 242 h 271"/>
                <a:gd name="T22" fmla="*/ 169 w 198"/>
                <a:gd name="T23" fmla="*/ 29 h 271"/>
                <a:gd name="T24" fmla="*/ 28 w 198"/>
                <a:gd name="T25" fmla="*/ 29 h 271"/>
                <a:gd name="T26" fmla="*/ 28 w 198"/>
                <a:gd name="T27" fmla="*/ 24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271">
                  <a:moveTo>
                    <a:pt x="184" y="271"/>
                  </a:moveTo>
                  <a:cubicBezTo>
                    <a:pt x="14" y="271"/>
                    <a:pt x="14" y="271"/>
                    <a:pt x="14" y="271"/>
                  </a:cubicBezTo>
                  <a:cubicBezTo>
                    <a:pt x="6" y="271"/>
                    <a:pt x="0" y="264"/>
                    <a:pt x="0" y="25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91" y="0"/>
                    <a:pt x="198" y="6"/>
                    <a:pt x="198" y="14"/>
                  </a:cubicBezTo>
                  <a:cubicBezTo>
                    <a:pt x="198" y="257"/>
                    <a:pt x="198" y="257"/>
                    <a:pt x="198" y="257"/>
                  </a:cubicBezTo>
                  <a:cubicBezTo>
                    <a:pt x="198" y="264"/>
                    <a:pt x="191" y="271"/>
                    <a:pt x="184" y="271"/>
                  </a:cubicBezTo>
                  <a:close/>
                  <a:moveTo>
                    <a:pt x="28" y="242"/>
                  </a:moveTo>
                  <a:cubicBezTo>
                    <a:pt x="169" y="242"/>
                    <a:pt x="169" y="242"/>
                    <a:pt x="169" y="242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42"/>
                    <a:pt x="28" y="242"/>
                    <a:pt x="28" y="24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8716962" y="3883026"/>
              <a:ext cx="33338" cy="549275"/>
            </a:xfrm>
            <a:custGeom>
              <a:avLst/>
              <a:gdLst>
                <a:gd name="T0" fmla="*/ 7 w 15"/>
                <a:gd name="T1" fmla="*/ 249 h 249"/>
                <a:gd name="T2" fmla="*/ 0 w 15"/>
                <a:gd name="T3" fmla="*/ 242 h 249"/>
                <a:gd name="T4" fmla="*/ 0 w 15"/>
                <a:gd name="T5" fmla="*/ 7 h 249"/>
                <a:gd name="T6" fmla="*/ 7 w 15"/>
                <a:gd name="T7" fmla="*/ 0 h 249"/>
                <a:gd name="T8" fmla="*/ 15 w 15"/>
                <a:gd name="T9" fmla="*/ 7 h 249"/>
                <a:gd name="T10" fmla="*/ 15 w 15"/>
                <a:gd name="T11" fmla="*/ 242 h 249"/>
                <a:gd name="T12" fmla="*/ 7 w 15"/>
                <a:gd name="T13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49">
                  <a:moveTo>
                    <a:pt x="7" y="249"/>
                  </a:moveTo>
                  <a:cubicBezTo>
                    <a:pt x="3" y="249"/>
                    <a:pt x="0" y="246"/>
                    <a:pt x="0" y="24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5" y="246"/>
                    <a:pt x="11" y="249"/>
                    <a:pt x="7" y="24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8529637" y="4048126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7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7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7"/>
                  </a:cubicBezTo>
                  <a:cubicBezTo>
                    <a:pt x="185" y="11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8529637" y="4227514"/>
              <a:ext cx="407988" cy="33338"/>
            </a:xfrm>
            <a:custGeom>
              <a:avLst/>
              <a:gdLst>
                <a:gd name="T0" fmla="*/ 178 w 185"/>
                <a:gd name="T1" fmla="*/ 15 h 15"/>
                <a:gd name="T2" fmla="*/ 7 w 185"/>
                <a:gd name="T3" fmla="*/ 15 h 15"/>
                <a:gd name="T4" fmla="*/ 0 w 185"/>
                <a:gd name="T5" fmla="*/ 8 h 15"/>
                <a:gd name="T6" fmla="*/ 7 w 185"/>
                <a:gd name="T7" fmla="*/ 0 h 15"/>
                <a:gd name="T8" fmla="*/ 178 w 185"/>
                <a:gd name="T9" fmla="*/ 0 h 15"/>
                <a:gd name="T10" fmla="*/ 185 w 185"/>
                <a:gd name="T11" fmla="*/ 8 h 15"/>
                <a:gd name="T12" fmla="*/ 178 w 185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">
                  <a:moveTo>
                    <a:pt x="17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4"/>
                    <a:pt x="185" y="8"/>
                  </a:cubicBezTo>
                  <a:cubicBezTo>
                    <a:pt x="185" y="12"/>
                    <a:pt x="182" y="15"/>
                    <a:pt x="178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8308975" y="4114801"/>
              <a:ext cx="179388" cy="63500"/>
            </a:xfrm>
            <a:custGeom>
              <a:avLst/>
              <a:gdLst>
                <a:gd name="T0" fmla="*/ 67 w 81"/>
                <a:gd name="T1" fmla="*/ 29 h 29"/>
                <a:gd name="T2" fmla="*/ 14 w 81"/>
                <a:gd name="T3" fmla="*/ 29 h 29"/>
                <a:gd name="T4" fmla="*/ 0 w 81"/>
                <a:gd name="T5" fmla="*/ 14 h 29"/>
                <a:gd name="T6" fmla="*/ 14 w 81"/>
                <a:gd name="T7" fmla="*/ 0 h 29"/>
                <a:gd name="T8" fmla="*/ 67 w 81"/>
                <a:gd name="T9" fmla="*/ 0 h 29"/>
                <a:gd name="T10" fmla="*/ 81 w 81"/>
                <a:gd name="T11" fmla="*/ 14 h 29"/>
                <a:gd name="T12" fmla="*/ 67 w 8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9">
                  <a:moveTo>
                    <a:pt x="67" y="29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5" y="0"/>
                    <a:pt x="81" y="6"/>
                    <a:pt x="81" y="14"/>
                  </a:cubicBezTo>
                  <a:cubicBezTo>
                    <a:pt x="81" y="22"/>
                    <a:pt x="75" y="29"/>
                    <a:pt x="67" y="2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8172450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8562975" y="3671889"/>
              <a:ext cx="61913" cy="131763"/>
            </a:xfrm>
            <a:custGeom>
              <a:avLst/>
              <a:gdLst>
                <a:gd name="T0" fmla="*/ 14 w 28"/>
                <a:gd name="T1" fmla="*/ 59 h 59"/>
                <a:gd name="T2" fmla="*/ 0 w 28"/>
                <a:gd name="T3" fmla="*/ 45 h 59"/>
                <a:gd name="T4" fmla="*/ 0 w 28"/>
                <a:gd name="T5" fmla="*/ 14 h 59"/>
                <a:gd name="T6" fmla="*/ 14 w 28"/>
                <a:gd name="T7" fmla="*/ 0 h 59"/>
                <a:gd name="T8" fmla="*/ 28 w 28"/>
                <a:gd name="T9" fmla="*/ 14 h 59"/>
                <a:gd name="T10" fmla="*/ 28 w 28"/>
                <a:gd name="T11" fmla="*/ 45 h 59"/>
                <a:gd name="T12" fmla="*/ 14 w 2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9">
                  <a:moveTo>
                    <a:pt x="14" y="59"/>
                  </a:moveTo>
                  <a:cubicBezTo>
                    <a:pt x="6" y="59"/>
                    <a:pt x="0" y="53"/>
                    <a:pt x="0" y="4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53"/>
                    <a:pt x="22" y="59"/>
                    <a:pt x="14" y="5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8366125" y="3692526"/>
              <a:ext cx="63500" cy="473075"/>
            </a:xfrm>
            <a:custGeom>
              <a:avLst/>
              <a:gdLst>
                <a:gd name="T0" fmla="*/ 15 w 29"/>
                <a:gd name="T1" fmla="*/ 214 h 214"/>
                <a:gd name="T2" fmla="*/ 0 w 29"/>
                <a:gd name="T3" fmla="*/ 200 h 214"/>
                <a:gd name="T4" fmla="*/ 0 w 29"/>
                <a:gd name="T5" fmla="*/ 14 h 214"/>
                <a:gd name="T6" fmla="*/ 15 w 29"/>
                <a:gd name="T7" fmla="*/ 0 h 214"/>
                <a:gd name="T8" fmla="*/ 29 w 29"/>
                <a:gd name="T9" fmla="*/ 14 h 214"/>
                <a:gd name="T10" fmla="*/ 29 w 29"/>
                <a:gd name="T11" fmla="*/ 200 h 214"/>
                <a:gd name="T12" fmla="*/ 15 w 29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14">
                  <a:moveTo>
                    <a:pt x="15" y="214"/>
                  </a:moveTo>
                  <a:cubicBezTo>
                    <a:pt x="7" y="214"/>
                    <a:pt x="0" y="208"/>
                    <a:pt x="0" y="20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00"/>
                    <a:pt x="29" y="200"/>
                    <a:pt x="29" y="200"/>
                  </a:cubicBezTo>
                  <a:cubicBezTo>
                    <a:pt x="29" y="208"/>
                    <a:pt x="22" y="214"/>
                    <a:pt x="15" y="21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8172450" y="3671889"/>
              <a:ext cx="452438" cy="61913"/>
            </a:xfrm>
            <a:custGeom>
              <a:avLst/>
              <a:gdLst>
                <a:gd name="T0" fmla="*/ 191 w 205"/>
                <a:gd name="T1" fmla="*/ 28 h 28"/>
                <a:gd name="T2" fmla="*/ 14 w 205"/>
                <a:gd name="T3" fmla="*/ 28 h 28"/>
                <a:gd name="T4" fmla="*/ 0 w 205"/>
                <a:gd name="T5" fmla="*/ 14 h 28"/>
                <a:gd name="T6" fmla="*/ 14 w 205"/>
                <a:gd name="T7" fmla="*/ 0 h 28"/>
                <a:gd name="T8" fmla="*/ 191 w 205"/>
                <a:gd name="T9" fmla="*/ 0 h 28"/>
                <a:gd name="T10" fmla="*/ 205 w 205"/>
                <a:gd name="T11" fmla="*/ 14 h 28"/>
                <a:gd name="T12" fmla="*/ 191 w 20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8">
                  <a:moveTo>
                    <a:pt x="19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5" y="6"/>
                    <a:pt x="205" y="14"/>
                  </a:cubicBezTo>
                  <a:cubicBezTo>
                    <a:pt x="205" y="22"/>
                    <a:pt x="199" y="28"/>
                    <a:pt x="191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8235950" y="1373189"/>
              <a:ext cx="201613" cy="274638"/>
            </a:xfrm>
            <a:custGeom>
              <a:avLst/>
              <a:gdLst>
                <a:gd name="T0" fmla="*/ 36 w 91"/>
                <a:gd name="T1" fmla="*/ 124 h 124"/>
                <a:gd name="T2" fmla="*/ 29 w 91"/>
                <a:gd name="T3" fmla="*/ 119 h 124"/>
                <a:gd name="T4" fmla="*/ 1 w 91"/>
                <a:gd name="T5" fmla="*/ 25 h 124"/>
                <a:gd name="T6" fmla="*/ 6 w 91"/>
                <a:gd name="T7" fmla="*/ 15 h 124"/>
                <a:gd name="T8" fmla="*/ 53 w 91"/>
                <a:gd name="T9" fmla="*/ 1 h 124"/>
                <a:gd name="T10" fmla="*/ 59 w 91"/>
                <a:gd name="T11" fmla="*/ 2 h 124"/>
                <a:gd name="T12" fmla="*/ 63 w 91"/>
                <a:gd name="T13" fmla="*/ 6 h 124"/>
                <a:gd name="T14" fmla="*/ 91 w 91"/>
                <a:gd name="T15" fmla="*/ 100 h 124"/>
                <a:gd name="T16" fmla="*/ 90 w 91"/>
                <a:gd name="T17" fmla="*/ 106 h 124"/>
                <a:gd name="T18" fmla="*/ 85 w 91"/>
                <a:gd name="T19" fmla="*/ 110 h 124"/>
                <a:gd name="T20" fmla="*/ 38 w 91"/>
                <a:gd name="T21" fmla="*/ 124 h 124"/>
                <a:gd name="T22" fmla="*/ 36 w 91"/>
                <a:gd name="T23" fmla="*/ 124 h 124"/>
                <a:gd name="T24" fmla="*/ 18 w 91"/>
                <a:gd name="T25" fmla="*/ 28 h 124"/>
                <a:gd name="T26" fmla="*/ 18 w 91"/>
                <a:gd name="T27" fmla="*/ 28 h 124"/>
                <a:gd name="T28" fmla="*/ 41 w 91"/>
                <a:gd name="T29" fmla="*/ 107 h 124"/>
                <a:gd name="T30" fmla="*/ 73 w 91"/>
                <a:gd name="T31" fmla="*/ 97 h 124"/>
                <a:gd name="T32" fmla="*/ 50 w 91"/>
                <a:gd name="T33" fmla="*/ 18 h 124"/>
                <a:gd name="T34" fmla="*/ 18 w 91"/>
                <a:gd name="T35" fmla="*/ 2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24">
                  <a:moveTo>
                    <a:pt x="36" y="124"/>
                  </a:moveTo>
                  <a:cubicBezTo>
                    <a:pt x="33" y="124"/>
                    <a:pt x="30" y="122"/>
                    <a:pt x="29" y="11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0"/>
                    <a:pt x="2" y="16"/>
                    <a:pt x="6" y="1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5" y="0"/>
                    <a:pt x="57" y="1"/>
                    <a:pt x="59" y="2"/>
                  </a:cubicBezTo>
                  <a:cubicBezTo>
                    <a:pt x="61" y="3"/>
                    <a:pt x="62" y="4"/>
                    <a:pt x="63" y="6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1" y="104"/>
                    <a:pt x="90" y="106"/>
                  </a:cubicBezTo>
                  <a:cubicBezTo>
                    <a:pt x="89" y="108"/>
                    <a:pt x="87" y="109"/>
                    <a:pt x="85" y="110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4"/>
                    <a:pt x="37" y="124"/>
                    <a:pt x="36" y="124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18" y="28"/>
                    <a:pt x="18" y="28"/>
                    <a:pt x="18" y="2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>
              <a:spLocks noEditPoints="1"/>
            </p:cNvSpPr>
            <p:nvPr/>
          </p:nvSpPr>
          <p:spPr bwMode="auto">
            <a:xfrm>
              <a:off x="8345487" y="1230314"/>
              <a:ext cx="301625" cy="334963"/>
            </a:xfrm>
            <a:custGeom>
              <a:avLst/>
              <a:gdLst>
                <a:gd name="T0" fmla="*/ 89 w 136"/>
                <a:gd name="T1" fmla="*/ 152 h 152"/>
                <a:gd name="T2" fmla="*/ 83 w 136"/>
                <a:gd name="T3" fmla="*/ 152 h 152"/>
                <a:gd name="T4" fmla="*/ 63 w 136"/>
                <a:gd name="T5" fmla="*/ 150 h 152"/>
                <a:gd name="T6" fmla="*/ 51 w 136"/>
                <a:gd name="T7" fmla="*/ 149 h 152"/>
                <a:gd name="T8" fmla="*/ 27 w 136"/>
                <a:gd name="T9" fmla="*/ 149 h 152"/>
                <a:gd name="T10" fmla="*/ 18 w 136"/>
                <a:gd name="T11" fmla="*/ 144 h 152"/>
                <a:gd name="T12" fmla="*/ 1 w 136"/>
                <a:gd name="T13" fmla="*/ 87 h 152"/>
                <a:gd name="T14" fmla="*/ 3 w 136"/>
                <a:gd name="T15" fmla="*/ 78 h 152"/>
                <a:gd name="T16" fmla="*/ 37 w 136"/>
                <a:gd name="T17" fmla="*/ 41 h 152"/>
                <a:gd name="T18" fmla="*/ 38 w 136"/>
                <a:gd name="T19" fmla="*/ 15 h 152"/>
                <a:gd name="T20" fmla="*/ 41 w 136"/>
                <a:gd name="T21" fmla="*/ 6 h 152"/>
                <a:gd name="T22" fmla="*/ 58 w 136"/>
                <a:gd name="T23" fmla="*/ 0 h 152"/>
                <a:gd name="T24" fmla="*/ 69 w 136"/>
                <a:gd name="T25" fmla="*/ 5 h 152"/>
                <a:gd name="T26" fmla="*/ 78 w 136"/>
                <a:gd name="T27" fmla="*/ 40 h 152"/>
                <a:gd name="T28" fmla="*/ 77 w 136"/>
                <a:gd name="T29" fmla="*/ 46 h 152"/>
                <a:gd name="T30" fmla="*/ 76 w 136"/>
                <a:gd name="T31" fmla="*/ 50 h 152"/>
                <a:gd name="T32" fmla="*/ 76 w 136"/>
                <a:gd name="T33" fmla="*/ 55 h 152"/>
                <a:gd name="T34" fmla="*/ 106 w 136"/>
                <a:gd name="T35" fmla="*/ 58 h 152"/>
                <a:gd name="T36" fmla="*/ 109 w 136"/>
                <a:gd name="T37" fmla="*/ 58 h 152"/>
                <a:gd name="T38" fmla="*/ 136 w 136"/>
                <a:gd name="T39" fmla="*/ 84 h 152"/>
                <a:gd name="T40" fmla="*/ 130 w 136"/>
                <a:gd name="T41" fmla="*/ 99 h 152"/>
                <a:gd name="T42" fmla="*/ 131 w 136"/>
                <a:gd name="T43" fmla="*/ 104 h 152"/>
                <a:gd name="T44" fmla="*/ 124 w 136"/>
                <a:gd name="T45" fmla="*/ 120 h 152"/>
                <a:gd name="T46" fmla="*/ 124 w 136"/>
                <a:gd name="T47" fmla="*/ 120 h 152"/>
                <a:gd name="T48" fmla="*/ 112 w 136"/>
                <a:gd name="T49" fmla="*/ 138 h 152"/>
                <a:gd name="T50" fmla="*/ 112 w 136"/>
                <a:gd name="T51" fmla="*/ 140 h 152"/>
                <a:gd name="T52" fmla="*/ 89 w 136"/>
                <a:gd name="T53" fmla="*/ 152 h 152"/>
                <a:gd name="T54" fmla="*/ 40 w 136"/>
                <a:gd name="T55" fmla="*/ 132 h 152"/>
                <a:gd name="T56" fmla="*/ 52 w 136"/>
                <a:gd name="T57" fmla="*/ 133 h 152"/>
                <a:gd name="T58" fmla="*/ 64 w 136"/>
                <a:gd name="T59" fmla="*/ 134 h 152"/>
                <a:gd name="T60" fmla="*/ 85 w 136"/>
                <a:gd name="T61" fmla="*/ 136 h 152"/>
                <a:gd name="T62" fmla="*/ 89 w 136"/>
                <a:gd name="T63" fmla="*/ 136 h 152"/>
                <a:gd name="T64" fmla="*/ 97 w 136"/>
                <a:gd name="T65" fmla="*/ 135 h 152"/>
                <a:gd name="T66" fmla="*/ 98 w 136"/>
                <a:gd name="T67" fmla="*/ 132 h 152"/>
                <a:gd name="T68" fmla="*/ 103 w 136"/>
                <a:gd name="T69" fmla="*/ 126 h 152"/>
                <a:gd name="T70" fmla="*/ 108 w 136"/>
                <a:gd name="T71" fmla="*/ 119 h 152"/>
                <a:gd name="T72" fmla="*/ 108 w 136"/>
                <a:gd name="T73" fmla="*/ 117 h 152"/>
                <a:gd name="T74" fmla="*/ 112 w 136"/>
                <a:gd name="T75" fmla="*/ 109 h 152"/>
                <a:gd name="T76" fmla="*/ 115 w 136"/>
                <a:gd name="T77" fmla="*/ 103 h 152"/>
                <a:gd name="T78" fmla="*/ 115 w 136"/>
                <a:gd name="T79" fmla="*/ 100 h 152"/>
                <a:gd name="T80" fmla="*/ 116 w 136"/>
                <a:gd name="T81" fmla="*/ 91 h 152"/>
                <a:gd name="T82" fmla="*/ 120 w 136"/>
                <a:gd name="T83" fmla="*/ 84 h 152"/>
                <a:gd name="T84" fmla="*/ 110 w 136"/>
                <a:gd name="T85" fmla="*/ 73 h 152"/>
                <a:gd name="T86" fmla="*/ 106 w 136"/>
                <a:gd name="T87" fmla="*/ 73 h 152"/>
                <a:gd name="T88" fmla="*/ 64 w 136"/>
                <a:gd name="T89" fmla="*/ 65 h 152"/>
                <a:gd name="T90" fmla="*/ 60 w 136"/>
                <a:gd name="T91" fmla="*/ 57 h 152"/>
                <a:gd name="T92" fmla="*/ 61 w 136"/>
                <a:gd name="T93" fmla="*/ 49 h 152"/>
                <a:gd name="T94" fmla="*/ 62 w 136"/>
                <a:gd name="T95" fmla="*/ 44 h 152"/>
                <a:gd name="T96" fmla="*/ 62 w 136"/>
                <a:gd name="T97" fmla="*/ 39 h 152"/>
                <a:gd name="T98" fmla="*/ 58 w 136"/>
                <a:gd name="T99" fmla="*/ 15 h 152"/>
                <a:gd name="T100" fmla="*/ 54 w 136"/>
                <a:gd name="T101" fmla="*/ 16 h 152"/>
                <a:gd name="T102" fmla="*/ 51 w 136"/>
                <a:gd name="T103" fmla="*/ 46 h 152"/>
                <a:gd name="T104" fmla="*/ 51 w 136"/>
                <a:gd name="T105" fmla="*/ 48 h 152"/>
                <a:gd name="T106" fmla="*/ 17 w 136"/>
                <a:gd name="T107" fmla="*/ 87 h 152"/>
                <a:gd name="T108" fmla="*/ 31 w 136"/>
                <a:gd name="T109" fmla="*/ 133 h 152"/>
                <a:gd name="T110" fmla="*/ 40 w 136"/>
                <a:gd name="T111" fmla="*/ 13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" h="152">
                  <a:moveTo>
                    <a:pt x="89" y="152"/>
                  </a:moveTo>
                  <a:cubicBezTo>
                    <a:pt x="87" y="152"/>
                    <a:pt x="85" y="152"/>
                    <a:pt x="83" y="152"/>
                  </a:cubicBezTo>
                  <a:cubicBezTo>
                    <a:pt x="78" y="151"/>
                    <a:pt x="71" y="150"/>
                    <a:pt x="63" y="150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38" y="147"/>
                    <a:pt x="30" y="148"/>
                    <a:pt x="27" y="149"/>
                  </a:cubicBezTo>
                  <a:cubicBezTo>
                    <a:pt x="23" y="150"/>
                    <a:pt x="19" y="148"/>
                    <a:pt x="18" y="14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84"/>
                    <a:pt x="1" y="80"/>
                    <a:pt x="3" y="78"/>
                  </a:cubicBezTo>
                  <a:cubicBezTo>
                    <a:pt x="13" y="70"/>
                    <a:pt x="31" y="52"/>
                    <a:pt x="37" y="41"/>
                  </a:cubicBezTo>
                  <a:cubicBezTo>
                    <a:pt x="40" y="30"/>
                    <a:pt x="38" y="16"/>
                    <a:pt x="38" y="15"/>
                  </a:cubicBezTo>
                  <a:cubicBezTo>
                    <a:pt x="38" y="12"/>
                    <a:pt x="39" y="9"/>
                    <a:pt x="41" y="6"/>
                  </a:cubicBezTo>
                  <a:cubicBezTo>
                    <a:pt x="47" y="0"/>
                    <a:pt x="57" y="0"/>
                    <a:pt x="58" y="0"/>
                  </a:cubicBezTo>
                  <a:cubicBezTo>
                    <a:pt x="62" y="0"/>
                    <a:pt x="66" y="2"/>
                    <a:pt x="69" y="5"/>
                  </a:cubicBezTo>
                  <a:cubicBezTo>
                    <a:pt x="76" y="12"/>
                    <a:pt x="79" y="25"/>
                    <a:pt x="78" y="40"/>
                  </a:cubicBezTo>
                  <a:cubicBezTo>
                    <a:pt x="78" y="42"/>
                    <a:pt x="77" y="44"/>
                    <a:pt x="77" y="46"/>
                  </a:cubicBezTo>
                  <a:cubicBezTo>
                    <a:pt x="77" y="48"/>
                    <a:pt x="77" y="49"/>
                    <a:pt x="76" y="50"/>
                  </a:cubicBezTo>
                  <a:cubicBezTo>
                    <a:pt x="76" y="52"/>
                    <a:pt x="76" y="53"/>
                    <a:pt x="76" y="55"/>
                  </a:cubicBezTo>
                  <a:cubicBezTo>
                    <a:pt x="80" y="56"/>
                    <a:pt x="90" y="58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24" y="58"/>
                    <a:pt x="136" y="69"/>
                    <a:pt x="136" y="84"/>
                  </a:cubicBezTo>
                  <a:cubicBezTo>
                    <a:pt x="136" y="89"/>
                    <a:pt x="134" y="94"/>
                    <a:pt x="130" y="99"/>
                  </a:cubicBezTo>
                  <a:cubicBezTo>
                    <a:pt x="131" y="101"/>
                    <a:pt x="131" y="103"/>
                    <a:pt x="131" y="104"/>
                  </a:cubicBezTo>
                  <a:cubicBezTo>
                    <a:pt x="131" y="110"/>
                    <a:pt x="128" y="116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3" y="128"/>
                    <a:pt x="119" y="135"/>
                    <a:pt x="112" y="138"/>
                  </a:cubicBezTo>
                  <a:cubicBezTo>
                    <a:pt x="112" y="139"/>
                    <a:pt x="112" y="140"/>
                    <a:pt x="112" y="140"/>
                  </a:cubicBezTo>
                  <a:cubicBezTo>
                    <a:pt x="109" y="148"/>
                    <a:pt x="101" y="152"/>
                    <a:pt x="89" y="152"/>
                  </a:cubicBezTo>
                  <a:close/>
                  <a:moveTo>
                    <a:pt x="40" y="132"/>
                  </a:moveTo>
                  <a:cubicBezTo>
                    <a:pt x="44" y="132"/>
                    <a:pt x="48" y="133"/>
                    <a:pt x="52" y="133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3" y="135"/>
                    <a:pt x="80" y="135"/>
                    <a:pt x="85" y="136"/>
                  </a:cubicBezTo>
                  <a:cubicBezTo>
                    <a:pt x="86" y="136"/>
                    <a:pt x="88" y="136"/>
                    <a:pt x="89" y="136"/>
                  </a:cubicBezTo>
                  <a:cubicBezTo>
                    <a:pt x="95" y="136"/>
                    <a:pt x="97" y="135"/>
                    <a:pt x="97" y="135"/>
                  </a:cubicBezTo>
                  <a:cubicBezTo>
                    <a:pt x="97" y="134"/>
                    <a:pt x="98" y="133"/>
                    <a:pt x="98" y="132"/>
                  </a:cubicBezTo>
                  <a:cubicBezTo>
                    <a:pt x="98" y="129"/>
                    <a:pt x="100" y="127"/>
                    <a:pt x="103" y="126"/>
                  </a:cubicBezTo>
                  <a:cubicBezTo>
                    <a:pt x="106" y="125"/>
                    <a:pt x="108" y="122"/>
                    <a:pt x="108" y="119"/>
                  </a:cubicBezTo>
                  <a:cubicBezTo>
                    <a:pt x="108" y="119"/>
                    <a:pt x="108" y="118"/>
                    <a:pt x="108" y="117"/>
                  </a:cubicBezTo>
                  <a:cubicBezTo>
                    <a:pt x="107" y="114"/>
                    <a:pt x="109" y="111"/>
                    <a:pt x="112" y="109"/>
                  </a:cubicBezTo>
                  <a:cubicBezTo>
                    <a:pt x="114" y="108"/>
                    <a:pt x="115" y="106"/>
                    <a:pt x="115" y="103"/>
                  </a:cubicBezTo>
                  <a:cubicBezTo>
                    <a:pt x="115" y="102"/>
                    <a:pt x="115" y="101"/>
                    <a:pt x="115" y="100"/>
                  </a:cubicBezTo>
                  <a:cubicBezTo>
                    <a:pt x="113" y="97"/>
                    <a:pt x="114" y="93"/>
                    <a:pt x="116" y="91"/>
                  </a:cubicBezTo>
                  <a:cubicBezTo>
                    <a:pt x="119" y="89"/>
                    <a:pt x="120" y="86"/>
                    <a:pt x="120" y="84"/>
                  </a:cubicBezTo>
                  <a:cubicBezTo>
                    <a:pt x="120" y="78"/>
                    <a:pt x="115" y="73"/>
                    <a:pt x="110" y="73"/>
                  </a:cubicBezTo>
                  <a:cubicBezTo>
                    <a:pt x="110" y="73"/>
                    <a:pt x="108" y="73"/>
                    <a:pt x="106" y="73"/>
                  </a:cubicBezTo>
                  <a:cubicBezTo>
                    <a:pt x="72" y="73"/>
                    <a:pt x="66" y="67"/>
                    <a:pt x="64" y="65"/>
                  </a:cubicBezTo>
                  <a:cubicBezTo>
                    <a:pt x="62" y="63"/>
                    <a:pt x="60" y="60"/>
                    <a:pt x="60" y="57"/>
                  </a:cubicBezTo>
                  <a:cubicBezTo>
                    <a:pt x="61" y="54"/>
                    <a:pt x="61" y="52"/>
                    <a:pt x="61" y="49"/>
                  </a:cubicBezTo>
                  <a:cubicBezTo>
                    <a:pt x="61" y="47"/>
                    <a:pt x="61" y="45"/>
                    <a:pt x="62" y="44"/>
                  </a:cubicBezTo>
                  <a:cubicBezTo>
                    <a:pt x="62" y="42"/>
                    <a:pt x="62" y="41"/>
                    <a:pt x="62" y="39"/>
                  </a:cubicBezTo>
                  <a:cubicBezTo>
                    <a:pt x="63" y="24"/>
                    <a:pt x="59" y="17"/>
                    <a:pt x="58" y="15"/>
                  </a:cubicBezTo>
                  <a:cubicBezTo>
                    <a:pt x="57" y="16"/>
                    <a:pt x="55" y="16"/>
                    <a:pt x="54" y="16"/>
                  </a:cubicBezTo>
                  <a:cubicBezTo>
                    <a:pt x="55" y="22"/>
                    <a:pt x="55" y="35"/>
                    <a:pt x="51" y="46"/>
                  </a:cubicBezTo>
                  <a:cubicBezTo>
                    <a:pt x="51" y="47"/>
                    <a:pt x="51" y="47"/>
                    <a:pt x="51" y="48"/>
                  </a:cubicBezTo>
                  <a:cubicBezTo>
                    <a:pt x="45" y="59"/>
                    <a:pt x="29" y="77"/>
                    <a:pt x="17" y="8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3" y="133"/>
                    <a:pt x="37" y="132"/>
                    <a:pt x="40" y="1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6637337" y="1289051"/>
              <a:ext cx="476250" cy="455613"/>
            </a:xfrm>
            <a:custGeom>
              <a:avLst/>
              <a:gdLst>
                <a:gd name="T0" fmla="*/ 103 w 216"/>
                <a:gd name="T1" fmla="*/ 206 h 206"/>
                <a:gd name="T2" fmla="*/ 30 w 216"/>
                <a:gd name="T3" fmla="*/ 176 h 206"/>
                <a:gd name="T4" fmla="*/ 0 w 216"/>
                <a:gd name="T5" fmla="*/ 103 h 206"/>
                <a:gd name="T6" fmla="*/ 30 w 216"/>
                <a:gd name="T7" fmla="*/ 30 h 206"/>
                <a:gd name="T8" fmla="*/ 103 w 216"/>
                <a:gd name="T9" fmla="*/ 0 h 206"/>
                <a:gd name="T10" fmla="*/ 176 w 216"/>
                <a:gd name="T11" fmla="*/ 30 h 206"/>
                <a:gd name="T12" fmla="*/ 176 w 216"/>
                <a:gd name="T13" fmla="*/ 176 h 206"/>
                <a:gd name="T14" fmla="*/ 103 w 216"/>
                <a:gd name="T15" fmla="*/ 206 h 206"/>
                <a:gd name="T16" fmla="*/ 103 w 216"/>
                <a:gd name="T17" fmla="*/ 17 h 206"/>
                <a:gd name="T18" fmla="*/ 43 w 216"/>
                <a:gd name="T19" fmla="*/ 42 h 206"/>
                <a:gd name="T20" fmla="*/ 18 w 216"/>
                <a:gd name="T21" fmla="*/ 103 h 206"/>
                <a:gd name="T22" fmla="*/ 43 w 216"/>
                <a:gd name="T23" fmla="*/ 163 h 206"/>
                <a:gd name="T24" fmla="*/ 103 w 216"/>
                <a:gd name="T25" fmla="*/ 188 h 206"/>
                <a:gd name="T26" fmla="*/ 164 w 216"/>
                <a:gd name="T27" fmla="*/ 163 h 206"/>
                <a:gd name="T28" fmla="*/ 164 w 216"/>
                <a:gd name="T29" fmla="*/ 42 h 206"/>
                <a:gd name="T30" fmla="*/ 103 w 216"/>
                <a:gd name="T31" fmla="*/ 1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06">
                  <a:moveTo>
                    <a:pt x="103" y="206"/>
                  </a:moveTo>
                  <a:cubicBezTo>
                    <a:pt x="76" y="206"/>
                    <a:pt x="50" y="195"/>
                    <a:pt x="30" y="176"/>
                  </a:cubicBezTo>
                  <a:cubicBezTo>
                    <a:pt x="11" y="156"/>
                    <a:pt x="0" y="130"/>
                    <a:pt x="0" y="103"/>
                  </a:cubicBezTo>
                  <a:cubicBezTo>
                    <a:pt x="0" y="75"/>
                    <a:pt x="11" y="49"/>
                    <a:pt x="30" y="30"/>
                  </a:cubicBezTo>
                  <a:cubicBezTo>
                    <a:pt x="50" y="11"/>
                    <a:pt x="76" y="0"/>
                    <a:pt x="103" y="0"/>
                  </a:cubicBezTo>
                  <a:cubicBezTo>
                    <a:pt x="131" y="0"/>
                    <a:pt x="157" y="11"/>
                    <a:pt x="176" y="30"/>
                  </a:cubicBezTo>
                  <a:cubicBezTo>
                    <a:pt x="216" y="70"/>
                    <a:pt x="216" y="136"/>
                    <a:pt x="176" y="176"/>
                  </a:cubicBezTo>
                  <a:cubicBezTo>
                    <a:pt x="157" y="195"/>
                    <a:pt x="131" y="206"/>
                    <a:pt x="103" y="206"/>
                  </a:cubicBezTo>
                  <a:close/>
                  <a:moveTo>
                    <a:pt x="103" y="17"/>
                  </a:moveTo>
                  <a:cubicBezTo>
                    <a:pt x="80" y="17"/>
                    <a:pt x="59" y="26"/>
                    <a:pt x="43" y="42"/>
                  </a:cubicBezTo>
                  <a:cubicBezTo>
                    <a:pt x="27" y="59"/>
                    <a:pt x="18" y="80"/>
                    <a:pt x="18" y="103"/>
                  </a:cubicBezTo>
                  <a:cubicBezTo>
                    <a:pt x="18" y="126"/>
                    <a:pt x="27" y="147"/>
                    <a:pt x="43" y="163"/>
                  </a:cubicBezTo>
                  <a:cubicBezTo>
                    <a:pt x="59" y="180"/>
                    <a:pt x="80" y="188"/>
                    <a:pt x="103" y="188"/>
                  </a:cubicBezTo>
                  <a:cubicBezTo>
                    <a:pt x="126" y="188"/>
                    <a:pt x="148" y="180"/>
                    <a:pt x="164" y="163"/>
                  </a:cubicBezTo>
                  <a:cubicBezTo>
                    <a:pt x="197" y="130"/>
                    <a:pt x="197" y="76"/>
                    <a:pt x="164" y="42"/>
                  </a:cubicBezTo>
                  <a:cubicBezTo>
                    <a:pt x="148" y="26"/>
                    <a:pt x="126" y="17"/>
                    <a:pt x="103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6659562" y="1450976"/>
              <a:ext cx="239713" cy="19050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6700837" y="1455739"/>
              <a:ext cx="134938" cy="214313"/>
            </a:xfrm>
            <a:custGeom>
              <a:avLst/>
              <a:gdLst>
                <a:gd name="T0" fmla="*/ 5 w 61"/>
                <a:gd name="T1" fmla="*/ 97 h 97"/>
                <a:gd name="T2" fmla="*/ 3 w 61"/>
                <a:gd name="T3" fmla="*/ 96 h 97"/>
                <a:gd name="T4" fmla="*/ 2 w 61"/>
                <a:gd name="T5" fmla="*/ 90 h 97"/>
                <a:gd name="T6" fmla="*/ 52 w 61"/>
                <a:gd name="T7" fmla="*/ 3 h 97"/>
                <a:gd name="T8" fmla="*/ 58 w 61"/>
                <a:gd name="T9" fmla="*/ 1 h 97"/>
                <a:gd name="T10" fmla="*/ 59 w 61"/>
                <a:gd name="T11" fmla="*/ 7 h 97"/>
                <a:gd name="T12" fmla="*/ 9 w 61"/>
                <a:gd name="T13" fmla="*/ 94 h 97"/>
                <a:gd name="T14" fmla="*/ 5 w 61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7">
                  <a:moveTo>
                    <a:pt x="5" y="97"/>
                  </a:moveTo>
                  <a:cubicBezTo>
                    <a:pt x="5" y="97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7"/>
                    <a:pt x="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6784975" y="1517651"/>
              <a:ext cx="131763" cy="211138"/>
            </a:xfrm>
            <a:custGeom>
              <a:avLst/>
              <a:gdLst>
                <a:gd name="T0" fmla="*/ 55 w 60"/>
                <a:gd name="T1" fmla="*/ 96 h 96"/>
                <a:gd name="T2" fmla="*/ 51 w 60"/>
                <a:gd name="T3" fmla="*/ 94 h 96"/>
                <a:gd name="T4" fmla="*/ 1 w 60"/>
                <a:gd name="T5" fmla="*/ 7 h 96"/>
                <a:gd name="T6" fmla="*/ 3 w 60"/>
                <a:gd name="T7" fmla="*/ 1 h 96"/>
                <a:gd name="T8" fmla="*/ 9 w 60"/>
                <a:gd name="T9" fmla="*/ 2 h 96"/>
                <a:gd name="T10" fmla="*/ 59 w 60"/>
                <a:gd name="T11" fmla="*/ 90 h 96"/>
                <a:gd name="T12" fmla="*/ 57 w 60"/>
                <a:gd name="T13" fmla="*/ 96 h 96"/>
                <a:gd name="T14" fmla="*/ 55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55" y="96"/>
                  </a:moveTo>
                  <a:cubicBezTo>
                    <a:pt x="54" y="96"/>
                    <a:pt x="52" y="95"/>
                    <a:pt x="51" y="9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59" y="94"/>
                    <a:pt x="57" y="96"/>
                  </a:cubicBezTo>
                  <a:cubicBezTo>
                    <a:pt x="57" y="96"/>
                    <a:pt x="56" y="96"/>
                    <a:pt x="5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6824662" y="1571626"/>
              <a:ext cx="241300" cy="20638"/>
            </a:xfrm>
            <a:custGeom>
              <a:avLst/>
              <a:gdLst>
                <a:gd name="T0" fmla="*/ 105 w 109"/>
                <a:gd name="T1" fmla="*/ 9 h 9"/>
                <a:gd name="T2" fmla="*/ 4 w 109"/>
                <a:gd name="T3" fmla="*/ 9 h 9"/>
                <a:gd name="T4" fmla="*/ 0 w 109"/>
                <a:gd name="T5" fmla="*/ 5 h 9"/>
                <a:gd name="T6" fmla="*/ 4 w 109"/>
                <a:gd name="T7" fmla="*/ 0 h 9"/>
                <a:gd name="T8" fmla="*/ 105 w 109"/>
                <a:gd name="T9" fmla="*/ 0 h 9"/>
                <a:gd name="T10" fmla="*/ 109 w 109"/>
                <a:gd name="T11" fmla="*/ 5 h 9"/>
                <a:gd name="T12" fmla="*/ 105 w 109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">
                  <a:moveTo>
                    <a:pt x="10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9" y="2"/>
                    <a:pt x="109" y="5"/>
                  </a:cubicBezTo>
                  <a:cubicBezTo>
                    <a:pt x="109" y="7"/>
                    <a:pt x="107" y="9"/>
                    <a:pt x="105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6888162" y="1373189"/>
              <a:ext cx="134938" cy="212725"/>
            </a:xfrm>
            <a:custGeom>
              <a:avLst/>
              <a:gdLst>
                <a:gd name="T0" fmla="*/ 5 w 61"/>
                <a:gd name="T1" fmla="*/ 96 h 96"/>
                <a:gd name="T2" fmla="*/ 3 w 61"/>
                <a:gd name="T3" fmla="*/ 96 h 96"/>
                <a:gd name="T4" fmla="*/ 2 w 61"/>
                <a:gd name="T5" fmla="*/ 90 h 96"/>
                <a:gd name="T6" fmla="*/ 52 w 61"/>
                <a:gd name="T7" fmla="*/ 3 h 96"/>
                <a:gd name="T8" fmla="*/ 58 w 61"/>
                <a:gd name="T9" fmla="*/ 1 h 96"/>
                <a:gd name="T10" fmla="*/ 59 w 61"/>
                <a:gd name="T11" fmla="*/ 7 h 96"/>
                <a:gd name="T12" fmla="*/ 9 w 61"/>
                <a:gd name="T13" fmla="*/ 94 h 96"/>
                <a:gd name="T14" fmla="*/ 5 w 61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6">
                  <a:moveTo>
                    <a:pt x="5" y="96"/>
                  </a:moveTo>
                  <a:cubicBezTo>
                    <a:pt x="5" y="96"/>
                    <a:pt x="4" y="96"/>
                    <a:pt x="3" y="96"/>
                  </a:cubicBezTo>
                  <a:cubicBezTo>
                    <a:pt x="1" y="95"/>
                    <a:pt x="0" y="92"/>
                    <a:pt x="2" y="9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1"/>
                    <a:pt x="56" y="0"/>
                    <a:pt x="58" y="1"/>
                  </a:cubicBezTo>
                  <a:cubicBezTo>
                    <a:pt x="60" y="2"/>
                    <a:pt x="61" y="5"/>
                    <a:pt x="59" y="7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8" y="96"/>
                    <a:pt x="7" y="96"/>
                    <a:pt x="5" y="9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6807200" y="1311276"/>
              <a:ext cx="131763" cy="214313"/>
            </a:xfrm>
            <a:custGeom>
              <a:avLst/>
              <a:gdLst>
                <a:gd name="T0" fmla="*/ 55 w 60"/>
                <a:gd name="T1" fmla="*/ 97 h 97"/>
                <a:gd name="T2" fmla="*/ 52 w 60"/>
                <a:gd name="T3" fmla="*/ 95 h 97"/>
                <a:gd name="T4" fmla="*/ 1 w 60"/>
                <a:gd name="T5" fmla="*/ 8 h 97"/>
                <a:gd name="T6" fmla="*/ 3 w 60"/>
                <a:gd name="T7" fmla="*/ 2 h 97"/>
                <a:gd name="T8" fmla="*/ 9 w 60"/>
                <a:gd name="T9" fmla="*/ 3 h 97"/>
                <a:gd name="T10" fmla="*/ 59 w 60"/>
                <a:gd name="T11" fmla="*/ 90 h 97"/>
                <a:gd name="T12" fmla="*/ 58 w 60"/>
                <a:gd name="T13" fmla="*/ 96 h 97"/>
                <a:gd name="T14" fmla="*/ 55 w 60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7">
                  <a:moveTo>
                    <a:pt x="55" y="97"/>
                  </a:moveTo>
                  <a:cubicBezTo>
                    <a:pt x="54" y="97"/>
                    <a:pt x="52" y="96"/>
                    <a:pt x="52" y="9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92"/>
                    <a:pt x="60" y="95"/>
                    <a:pt x="58" y="96"/>
                  </a:cubicBezTo>
                  <a:cubicBezTo>
                    <a:pt x="57" y="97"/>
                    <a:pt x="56" y="97"/>
                    <a:pt x="55" y="9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8770937" y="2419351"/>
              <a:ext cx="328613" cy="238125"/>
            </a:xfrm>
            <a:custGeom>
              <a:avLst/>
              <a:gdLst>
                <a:gd name="T0" fmla="*/ 74 w 149"/>
                <a:gd name="T1" fmla="*/ 108 h 108"/>
                <a:gd name="T2" fmla="*/ 0 w 149"/>
                <a:gd name="T3" fmla="*/ 56 h 108"/>
                <a:gd name="T4" fmla="*/ 0 w 149"/>
                <a:gd name="T5" fmla="*/ 52 h 108"/>
                <a:gd name="T6" fmla="*/ 74 w 149"/>
                <a:gd name="T7" fmla="*/ 0 h 108"/>
                <a:gd name="T8" fmla="*/ 149 w 149"/>
                <a:gd name="T9" fmla="*/ 52 h 108"/>
                <a:gd name="T10" fmla="*/ 149 w 149"/>
                <a:gd name="T11" fmla="*/ 56 h 108"/>
                <a:gd name="T12" fmla="*/ 74 w 149"/>
                <a:gd name="T13" fmla="*/ 108 h 108"/>
                <a:gd name="T14" fmla="*/ 13 w 149"/>
                <a:gd name="T15" fmla="*/ 54 h 108"/>
                <a:gd name="T16" fmla="*/ 74 w 149"/>
                <a:gd name="T17" fmla="*/ 95 h 108"/>
                <a:gd name="T18" fmla="*/ 136 w 149"/>
                <a:gd name="T19" fmla="*/ 54 h 108"/>
                <a:gd name="T20" fmla="*/ 74 w 149"/>
                <a:gd name="T21" fmla="*/ 13 h 108"/>
                <a:gd name="T22" fmla="*/ 13 w 149"/>
                <a:gd name="T23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08">
                  <a:moveTo>
                    <a:pt x="74" y="108"/>
                  </a:moveTo>
                  <a:cubicBezTo>
                    <a:pt x="40" y="108"/>
                    <a:pt x="10" y="87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10" y="21"/>
                    <a:pt x="40" y="0"/>
                    <a:pt x="74" y="0"/>
                  </a:cubicBezTo>
                  <a:cubicBezTo>
                    <a:pt x="109" y="0"/>
                    <a:pt x="139" y="21"/>
                    <a:pt x="149" y="52"/>
                  </a:cubicBezTo>
                  <a:cubicBezTo>
                    <a:pt x="149" y="53"/>
                    <a:pt x="149" y="55"/>
                    <a:pt x="149" y="56"/>
                  </a:cubicBezTo>
                  <a:cubicBezTo>
                    <a:pt x="139" y="87"/>
                    <a:pt x="109" y="108"/>
                    <a:pt x="74" y="108"/>
                  </a:cubicBezTo>
                  <a:close/>
                  <a:moveTo>
                    <a:pt x="13" y="54"/>
                  </a:moveTo>
                  <a:cubicBezTo>
                    <a:pt x="22" y="79"/>
                    <a:pt x="47" y="95"/>
                    <a:pt x="74" y="95"/>
                  </a:cubicBezTo>
                  <a:cubicBezTo>
                    <a:pt x="102" y="95"/>
                    <a:pt x="127" y="79"/>
                    <a:pt x="136" y="54"/>
                  </a:cubicBezTo>
                  <a:cubicBezTo>
                    <a:pt x="127" y="29"/>
                    <a:pt x="102" y="13"/>
                    <a:pt x="74" y="13"/>
                  </a:cubicBezTo>
                  <a:cubicBezTo>
                    <a:pt x="47" y="13"/>
                    <a:pt x="22" y="29"/>
                    <a:pt x="13" y="5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8856662" y="2460626"/>
              <a:ext cx="157163" cy="155575"/>
            </a:xfrm>
            <a:custGeom>
              <a:avLst/>
              <a:gdLst>
                <a:gd name="T0" fmla="*/ 35 w 71"/>
                <a:gd name="T1" fmla="*/ 70 h 70"/>
                <a:gd name="T2" fmla="*/ 0 w 71"/>
                <a:gd name="T3" fmla="*/ 35 h 70"/>
                <a:gd name="T4" fmla="*/ 7 w 71"/>
                <a:gd name="T5" fmla="*/ 28 h 70"/>
                <a:gd name="T6" fmla="*/ 13 w 71"/>
                <a:gd name="T7" fmla="*/ 35 h 70"/>
                <a:gd name="T8" fmla="*/ 35 w 71"/>
                <a:gd name="T9" fmla="*/ 57 h 70"/>
                <a:gd name="T10" fmla="*/ 58 w 71"/>
                <a:gd name="T11" fmla="*/ 35 h 70"/>
                <a:gd name="T12" fmla="*/ 35 w 71"/>
                <a:gd name="T13" fmla="*/ 13 h 70"/>
                <a:gd name="T14" fmla="*/ 29 w 71"/>
                <a:gd name="T15" fmla="*/ 6 h 70"/>
                <a:gd name="T16" fmla="*/ 35 w 71"/>
                <a:gd name="T17" fmla="*/ 0 h 70"/>
                <a:gd name="T18" fmla="*/ 71 w 71"/>
                <a:gd name="T19" fmla="*/ 35 h 70"/>
                <a:gd name="T20" fmla="*/ 35 w 71"/>
                <a:gd name="T2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0">
                  <a:moveTo>
                    <a:pt x="35" y="70"/>
                  </a:moveTo>
                  <a:cubicBezTo>
                    <a:pt x="16" y="70"/>
                    <a:pt x="0" y="54"/>
                    <a:pt x="0" y="35"/>
                  </a:cubicBezTo>
                  <a:cubicBezTo>
                    <a:pt x="0" y="31"/>
                    <a:pt x="3" y="28"/>
                    <a:pt x="7" y="28"/>
                  </a:cubicBezTo>
                  <a:cubicBezTo>
                    <a:pt x="10" y="28"/>
                    <a:pt x="13" y="31"/>
                    <a:pt x="13" y="35"/>
                  </a:cubicBezTo>
                  <a:cubicBezTo>
                    <a:pt x="13" y="47"/>
                    <a:pt x="23" y="57"/>
                    <a:pt x="35" y="57"/>
                  </a:cubicBezTo>
                  <a:cubicBezTo>
                    <a:pt x="48" y="57"/>
                    <a:pt x="58" y="47"/>
                    <a:pt x="58" y="35"/>
                  </a:cubicBezTo>
                  <a:cubicBezTo>
                    <a:pt x="58" y="23"/>
                    <a:pt x="48" y="13"/>
                    <a:pt x="35" y="13"/>
                  </a:cubicBezTo>
                  <a:cubicBezTo>
                    <a:pt x="32" y="13"/>
                    <a:pt x="29" y="10"/>
                    <a:pt x="29" y="6"/>
                  </a:cubicBezTo>
                  <a:cubicBezTo>
                    <a:pt x="29" y="3"/>
                    <a:pt x="32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4"/>
                    <a:pt x="55" y="70"/>
                    <a:pt x="35" y="7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6959600" y="642939"/>
              <a:ext cx="17463" cy="58738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5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5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6959600" y="792164"/>
              <a:ext cx="17463" cy="57150"/>
            </a:xfrm>
            <a:custGeom>
              <a:avLst/>
              <a:gdLst>
                <a:gd name="T0" fmla="*/ 4 w 8"/>
                <a:gd name="T1" fmla="*/ 26 h 26"/>
                <a:gd name="T2" fmla="*/ 0 w 8"/>
                <a:gd name="T3" fmla="*/ 22 h 26"/>
                <a:gd name="T4" fmla="*/ 0 w 8"/>
                <a:gd name="T5" fmla="*/ 4 h 26"/>
                <a:gd name="T6" fmla="*/ 4 w 8"/>
                <a:gd name="T7" fmla="*/ 0 h 26"/>
                <a:gd name="T8" fmla="*/ 8 w 8"/>
                <a:gd name="T9" fmla="*/ 4 h 26"/>
                <a:gd name="T10" fmla="*/ 8 w 8"/>
                <a:gd name="T11" fmla="*/ 22 h 26"/>
                <a:gd name="T12" fmla="*/ 4 w 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6">
                  <a:moveTo>
                    <a:pt x="4" y="26"/>
                  </a:moveTo>
                  <a:cubicBezTo>
                    <a:pt x="1" y="26"/>
                    <a:pt x="0" y="24"/>
                    <a:pt x="0" y="2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7011987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6864350" y="738189"/>
              <a:ext cx="57150" cy="19050"/>
            </a:xfrm>
            <a:custGeom>
              <a:avLst/>
              <a:gdLst>
                <a:gd name="T0" fmla="*/ 22 w 26"/>
                <a:gd name="T1" fmla="*/ 8 h 8"/>
                <a:gd name="T2" fmla="*/ 4 w 26"/>
                <a:gd name="T3" fmla="*/ 8 h 8"/>
                <a:gd name="T4" fmla="*/ 0 w 26"/>
                <a:gd name="T5" fmla="*/ 4 h 8"/>
                <a:gd name="T6" fmla="*/ 4 w 26"/>
                <a:gd name="T7" fmla="*/ 0 h 8"/>
                <a:gd name="T8" fmla="*/ 22 w 26"/>
                <a:gd name="T9" fmla="*/ 0 h 8"/>
                <a:gd name="T10" fmla="*/ 26 w 26"/>
                <a:gd name="T11" fmla="*/ 4 h 8"/>
                <a:gd name="T12" fmla="*/ 22 w 2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">
                  <a:moveTo>
                    <a:pt x="2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6" y="4"/>
                  </a:cubicBezTo>
                  <a:cubicBezTo>
                    <a:pt x="26" y="6"/>
                    <a:pt x="24" y="8"/>
                    <a:pt x="22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6994525" y="669926"/>
              <a:ext cx="49213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20 h 21"/>
                <a:gd name="T4" fmla="*/ 2 w 22"/>
                <a:gd name="T5" fmla="*/ 15 h 21"/>
                <a:gd name="T6" fmla="*/ 15 w 22"/>
                <a:gd name="T7" fmla="*/ 2 h 21"/>
                <a:gd name="T8" fmla="*/ 20 w 22"/>
                <a:gd name="T9" fmla="*/ 2 h 21"/>
                <a:gd name="T10" fmla="*/ 20 w 22"/>
                <a:gd name="T11" fmla="*/ 8 h 21"/>
                <a:gd name="T12" fmla="*/ 8 w 22"/>
                <a:gd name="T13" fmla="*/ 20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1"/>
                    <a:pt x="2" y="20"/>
                  </a:cubicBezTo>
                  <a:cubicBezTo>
                    <a:pt x="0" y="19"/>
                    <a:pt x="0" y="16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0"/>
                    <a:pt x="19" y="0"/>
                    <a:pt x="20" y="2"/>
                  </a:cubicBezTo>
                  <a:cubicBezTo>
                    <a:pt x="22" y="3"/>
                    <a:pt x="22" y="6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6891337" y="776289"/>
              <a:ext cx="47625" cy="46038"/>
            </a:xfrm>
            <a:custGeom>
              <a:avLst/>
              <a:gdLst>
                <a:gd name="T0" fmla="*/ 5 w 22"/>
                <a:gd name="T1" fmla="*/ 21 h 21"/>
                <a:gd name="T2" fmla="*/ 2 w 22"/>
                <a:gd name="T3" fmla="*/ 19 h 21"/>
                <a:gd name="T4" fmla="*/ 2 w 22"/>
                <a:gd name="T5" fmla="*/ 14 h 21"/>
                <a:gd name="T6" fmla="*/ 14 w 22"/>
                <a:gd name="T7" fmla="*/ 1 h 21"/>
                <a:gd name="T8" fmla="*/ 20 w 22"/>
                <a:gd name="T9" fmla="*/ 1 h 21"/>
                <a:gd name="T10" fmla="*/ 20 w 22"/>
                <a:gd name="T11" fmla="*/ 7 h 21"/>
                <a:gd name="T12" fmla="*/ 7 w 22"/>
                <a:gd name="T13" fmla="*/ 19 h 21"/>
                <a:gd name="T14" fmla="*/ 5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5" y="21"/>
                  </a:moveTo>
                  <a:cubicBezTo>
                    <a:pt x="4" y="21"/>
                    <a:pt x="3" y="20"/>
                    <a:pt x="2" y="19"/>
                  </a:cubicBezTo>
                  <a:cubicBezTo>
                    <a:pt x="0" y="18"/>
                    <a:pt x="0" y="15"/>
                    <a:pt x="2" y="1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0"/>
                    <a:pt x="19" y="0"/>
                    <a:pt x="20" y="1"/>
                  </a:cubicBezTo>
                  <a:cubicBezTo>
                    <a:pt x="22" y="3"/>
                    <a:pt x="22" y="5"/>
                    <a:pt x="20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6994525" y="774701"/>
              <a:ext cx="49213" cy="47625"/>
            </a:xfrm>
            <a:custGeom>
              <a:avLst/>
              <a:gdLst>
                <a:gd name="T0" fmla="*/ 17 w 22"/>
                <a:gd name="T1" fmla="*/ 22 h 22"/>
                <a:gd name="T2" fmla="*/ 15 w 22"/>
                <a:gd name="T3" fmla="*/ 20 h 22"/>
                <a:gd name="T4" fmla="*/ 2 w 22"/>
                <a:gd name="T5" fmla="*/ 8 h 22"/>
                <a:gd name="T6" fmla="*/ 2 w 22"/>
                <a:gd name="T7" fmla="*/ 2 h 22"/>
                <a:gd name="T8" fmla="*/ 8 w 22"/>
                <a:gd name="T9" fmla="*/ 2 h 22"/>
                <a:gd name="T10" fmla="*/ 20 w 22"/>
                <a:gd name="T11" fmla="*/ 15 h 22"/>
                <a:gd name="T12" fmla="*/ 20 w 22"/>
                <a:gd name="T13" fmla="*/ 20 h 22"/>
                <a:gd name="T14" fmla="*/ 17 w 22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17" y="22"/>
                  </a:moveTo>
                  <a:cubicBezTo>
                    <a:pt x="16" y="22"/>
                    <a:pt x="15" y="21"/>
                    <a:pt x="15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2"/>
                    <a:pt x="17" y="2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6891337" y="669926"/>
              <a:ext cx="47625" cy="46038"/>
            </a:xfrm>
            <a:custGeom>
              <a:avLst/>
              <a:gdLst>
                <a:gd name="T0" fmla="*/ 17 w 22"/>
                <a:gd name="T1" fmla="*/ 21 h 21"/>
                <a:gd name="T2" fmla="*/ 14 w 22"/>
                <a:gd name="T3" fmla="*/ 20 h 21"/>
                <a:gd name="T4" fmla="*/ 2 w 22"/>
                <a:gd name="T5" fmla="*/ 8 h 21"/>
                <a:gd name="T6" fmla="*/ 2 w 22"/>
                <a:gd name="T7" fmla="*/ 2 h 21"/>
                <a:gd name="T8" fmla="*/ 7 w 22"/>
                <a:gd name="T9" fmla="*/ 2 h 21"/>
                <a:gd name="T10" fmla="*/ 20 w 22"/>
                <a:gd name="T11" fmla="*/ 15 h 21"/>
                <a:gd name="T12" fmla="*/ 20 w 22"/>
                <a:gd name="T13" fmla="*/ 20 h 21"/>
                <a:gd name="T14" fmla="*/ 17 w 22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21"/>
                  </a:moveTo>
                  <a:cubicBezTo>
                    <a:pt x="16" y="21"/>
                    <a:pt x="15" y="21"/>
                    <a:pt x="14" y="2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2" y="16"/>
                    <a:pt x="22" y="19"/>
                    <a:pt x="20" y="20"/>
                  </a:cubicBezTo>
                  <a:cubicBezTo>
                    <a:pt x="19" y="21"/>
                    <a:pt x="18" y="21"/>
                    <a:pt x="17" y="2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51"/>
            <p:cNvSpPr>
              <a:spLocks noEditPoints="1"/>
            </p:cNvSpPr>
            <p:nvPr/>
          </p:nvSpPr>
          <p:spPr bwMode="auto">
            <a:xfrm>
              <a:off x="6934200" y="714376"/>
              <a:ext cx="65088" cy="6350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8 h 29"/>
                <a:gd name="T12" fmla="*/ 8 w 29"/>
                <a:gd name="T13" fmla="*/ 15 h 29"/>
                <a:gd name="T14" fmla="*/ 15 w 29"/>
                <a:gd name="T15" fmla="*/ 21 h 29"/>
                <a:gd name="T16" fmla="*/ 21 w 29"/>
                <a:gd name="T17" fmla="*/ 15 h 29"/>
                <a:gd name="T18" fmla="*/ 15 w 29"/>
                <a:gd name="T19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6" y="29"/>
                    <a:pt x="0" y="23"/>
                    <a:pt x="0" y="15"/>
                  </a:cubicBezTo>
                  <a:cubicBezTo>
                    <a:pt x="0" y="7"/>
                    <a:pt x="6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18"/>
                    <a:pt x="11" y="21"/>
                    <a:pt x="15" y="21"/>
                  </a:cubicBezTo>
                  <a:cubicBezTo>
                    <a:pt x="18" y="21"/>
                    <a:pt x="21" y="18"/>
                    <a:pt x="21" y="15"/>
                  </a:cubicBezTo>
                  <a:cubicBezTo>
                    <a:pt x="21" y="11"/>
                    <a:pt x="18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6626225" y="3860801"/>
              <a:ext cx="68263" cy="68263"/>
            </a:xfrm>
            <a:custGeom>
              <a:avLst/>
              <a:gdLst>
                <a:gd name="T0" fmla="*/ 16 w 31"/>
                <a:gd name="T1" fmla="*/ 31 h 31"/>
                <a:gd name="T2" fmla="*/ 0 w 31"/>
                <a:gd name="T3" fmla="*/ 16 h 31"/>
                <a:gd name="T4" fmla="*/ 16 w 31"/>
                <a:gd name="T5" fmla="*/ 0 h 31"/>
                <a:gd name="T6" fmla="*/ 31 w 31"/>
                <a:gd name="T7" fmla="*/ 16 h 31"/>
                <a:gd name="T8" fmla="*/ 16 w 31"/>
                <a:gd name="T9" fmla="*/ 31 h 31"/>
                <a:gd name="T10" fmla="*/ 16 w 31"/>
                <a:gd name="T11" fmla="*/ 8 h 31"/>
                <a:gd name="T12" fmla="*/ 8 w 31"/>
                <a:gd name="T13" fmla="*/ 16 h 31"/>
                <a:gd name="T14" fmla="*/ 16 w 31"/>
                <a:gd name="T15" fmla="*/ 23 h 31"/>
                <a:gd name="T16" fmla="*/ 23 w 31"/>
                <a:gd name="T17" fmla="*/ 16 h 31"/>
                <a:gd name="T18" fmla="*/ 16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6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6" y="31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3"/>
                    <a:pt x="16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1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6767512" y="3784601"/>
              <a:ext cx="68263" cy="69850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5 h 31"/>
                <a:gd name="T4" fmla="*/ 15 w 31"/>
                <a:gd name="T5" fmla="*/ 0 h 31"/>
                <a:gd name="T6" fmla="*/ 31 w 31"/>
                <a:gd name="T7" fmla="*/ 15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5 h 31"/>
                <a:gd name="T14" fmla="*/ 15 w 31"/>
                <a:gd name="T15" fmla="*/ 23 h 31"/>
                <a:gd name="T16" fmla="*/ 23 w 31"/>
                <a:gd name="T17" fmla="*/ 15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1"/>
                    <a:pt x="8" y="15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5"/>
                  </a:cubicBezTo>
                  <a:cubicBezTo>
                    <a:pt x="23" y="11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6767512" y="3935414"/>
              <a:ext cx="68263" cy="68263"/>
            </a:xfrm>
            <a:custGeom>
              <a:avLst/>
              <a:gdLst>
                <a:gd name="T0" fmla="*/ 15 w 31"/>
                <a:gd name="T1" fmla="*/ 31 h 31"/>
                <a:gd name="T2" fmla="*/ 0 w 31"/>
                <a:gd name="T3" fmla="*/ 16 h 31"/>
                <a:gd name="T4" fmla="*/ 15 w 31"/>
                <a:gd name="T5" fmla="*/ 0 h 31"/>
                <a:gd name="T6" fmla="*/ 31 w 31"/>
                <a:gd name="T7" fmla="*/ 16 h 31"/>
                <a:gd name="T8" fmla="*/ 15 w 31"/>
                <a:gd name="T9" fmla="*/ 31 h 31"/>
                <a:gd name="T10" fmla="*/ 15 w 31"/>
                <a:gd name="T11" fmla="*/ 8 h 31"/>
                <a:gd name="T12" fmla="*/ 8 w 31"/>
                <a:gd name="T13" fmla="*/ 16 h 31"/>
                <a:gd name="T14" fmla="*/ 15 w 31"/>
                <a:gd name="T15" fmla="*/ 23 h 31"/>
                <a:gd name="T16" fmla="*/ 23 w 31"/>
                <a:gd name="T17" fmla="*/ 16 h 31"/>
                <a:gd name="T18" fmla="*/ 15 w 31"/>
                <a:gd name="T19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31"/>
                  </a:moveTo>
                  <a:cubicBezTo>
                    <a:pt x="7" y="31"/>
                    <a:pt x="0" y="24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24"/>
                    <a:pt x="24" y="31"/>
                    <a:pt x="15" y="31"/>
                  </a:cubicBezTo>
                  <a:close/>
                  <a:moveTo>
                    <a:pt x="15" y="8"/>
                  </a:moveTo>
                  <a:cubicBezTo>
                    <a:pt x="11" y="8"/>
                    <a:pt x="8" y="12"/>
                    <a:pt x="8" y="16"/>
                  </a:cubicBezTo>
                  <a:cubicBezTo>
                    <a:pt x="8" y="20"/>
                    <a:pt x="11" y="23"/>
                    <a:pt x="15" y="23"/>
                  </a:cubicBezTo>
                  <a:cubicBezTo>
                    <a:pt x="20" y="23"/>
                    <a:pt x="23" y="20"/>
                    <a:pt x="23" y="16"/>
                  </a:cubicBezTo>
                  <a:cubicBezTo>
                    <a:pt x="23" y="12"/>
                    <a:pt x="20" y="8"/>
                    <a:pt x="15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6673850" y="3895726"/>
              <a:ext cx="111125" cy="71438"/>
            </a:xfrm>
            <a:custGeom>
              <a:avLst/>
              <a:gdLst>
                <a:gd name="T0" fmla="*/ 46 w 50"/>
                <a:gd name="T1" fmla="*/ 32 h 32"/>
                <a:gd name="T2" fmla="*/ 44 w 50"/>
                <a:gd name="T3" fmla="*/ 31 h 32"/>
                <a:gd name="T4" fmla="*/ 3 w 50"/>
                <a:gd name="T5" fmla="*/ 8 h 32"/>
                <a:gd name="T6" fmla="*/ 1 w 50"/>
                <a:gd name="T7" fmla="*/ 2 h 32"/>
                <a:gd name="T8" fmla="*/ 7 w 50"/>
                <a:gd name="T9" fmla="*/ 1 h 32"/>
                <a:gd name="T10" fmla="*/ 48 w 50"/>
                <a:gd name="T11" fmla="*/ 24 h 32"/>
                <a:gd name="T12" fmla="*/ 49 w 50"/>
                <a:gd name="T13" fmla="*/ 30 h 32"/>
                <a:gd name="T14" fmla="*/ 46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46" y="32"/>
                  </a:moveTo>
                  <a:cubicBezTo>
                    <a:pt x="45" y="32"/>
                    <a:pt x="44" y="31"/>
                    <a:pt x="44" y="3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5"/>
                    <a:pt x="50" y="28"/>
                    <a:pt x="49" y="30"/>
                  </a:cubicBezTo>
                  <a:cubicBezTo>
                    <a:pt x="48" y="31"/>
                    <a:pt x="47" y="32"/>
                    <a:pt x="46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56"/>
            <p:cNvSpPr/>
            <p:nvPr/>
          </p:nvSpPr>
          <p:spPr bwMode="auto">
            <a:xfrm>
              <a:off x="6673850" y="3822701"/>
              <a:ext cx="111125" cy="71438"/>
            </a:xfrm>
            <a:custGeom>
              <a:avLst/>
              <a:gdLst>
                <a:gd name="T0" fmla="*/ 5 w 50"/>
                <a:gd name="T1" fmla="*/ 32 h 32"/>
                <a:gd name="T2" fmla="*/ 1 w 50"/>
                <a:gd name="T3" fmla="*/ 30 h 32"/>
                <a:gd name="T4" fmla="*/ 3 w 50"/>
                <a:gd name="T5" fmla="*/ 25 h 32"/>
                <a:gd name="T6" fmla="*/ 44 w 50"/>
                <a:gd name="T7" fmla="*/ 1 h 32"/>
                <a:gd name="T8" fmla="*/ 49 w 50"/>
                <a:gd name="T9" fmla="*/ 2 h 32"/>
                <a:gd name="T10" fmla="*/ 48 w 50"/>
                <a:gd name="T11" fmla="*/ 8 h 32"/>
                <a:gd name="T12" fmla="*/ 7 w 50"/>
                <a:gd name="T13" fmla="*/ 32 h 32"/>
                <a:gd name="T14" fmla="*/ 5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" y="32"/>
                  </a:moveTo>
                  <a:cubicBezTo>
                    <a:pt x="3" y="32"/>
                    <a:pt x="2" y="31"/>
                    <a:pt x="1" y="30"/>
                  </a:cubicBezTo>
                  <a:cubicBezTo>
                    <a:pt x="0" y="28"/>
                    <a:pt x="1" y="26"/>
                    <a:pt x="3" y="25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5" y="0"/>
                    <a:pt x="48" y="1"/>
                    <a:pt x="49" y="2"/>
                  </a:cubicBezTo>
                  <a:cubicBezTo>
                    <a:pt x="50" y="4"/>
                    <a:pt x="49" y="7"/>
                    <a:pt x="48" y="8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2"/>
                    <a:pt x="5" y="3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>
              <a:spLocks noEditPoints="1"/>
            </p:cNvSpPr>
            <p:nvPr/>
          </p:nvSpPr>
          <p:spPr bwMode="auto">
            <a:xfrm>
              <a:off x="7540625" y="3686176"/>
              <a:ext cx="419100" cy="355600"/>
            </a:xfrm>
            <a:custGeom>
              <a:avLst/>
              <a:gdLst>
                <a:gd name="T0" fmla="*/ 45 w 190"/>
                <a:gd name="T1" fmla="*/ 161 h 161"/>
                <a:gd name="T2" fmla="*/ 41 w 190"/>
                <a:gd name="T3" fmla="*/ 160 h 161"/>
                <a:gd name="T4" fmla="*/ 37 w 190"/>
                <a:gd name="T5" fmla="*/ 153 h 161"/>
                <a:gd name="T6" fmla="*/ 37 w 190"/>
                <a:gd name="T7" fmla="*/ 129 h 161"/>
                <a:gd name="T8" fmla="*/ 17 w 190"/>
                <a:gd name="T9" fmla="*/ 129 h 161"/>
                <a:gd name="T10" fmla="*/ 0 w 190"/>
                <a:gd name="T11" fmla="*/ 112 h 161"/>
                <a:gd name="T12" fmla="*/ 0 w 190"/>
                <a:gd name="T13" fmla="*/ 17 h 161"/>
                <a:gd name="T14" fmla="*/ 17 w 190"/>
                <a:gd name="T15" fmla="*/ 0 h 161"/>
                <a:gd name="T16" fmla="*/ 173 w 190"/>
                <a:gd name="T17" fmla="*/ 0 h 161"/>
                <a:gd name="T18" fmla="*/ 190 w 190"/>
                <a:gd name="T19" fmla="*/ 17 h 161"/>
                <a:gd name="T20" fmla="*/ 190 w 190"/>
                <a:gd name="T21" fmla="*/ 112 h 161"/>
                <a:gd name="T22" fmla="*/ 173 w 190"/>
                <a:gd name="T23" fmla="*/ 129 h 161"/>
                <a:gd name="T24" fmla="*/ 88 w 190"/>
                <a:gd name="T25" fmla="*/ 129 h 161"/>
                <a:gd name="T26" fmla="*/ 50 w 190"/>
                <a:gd name="T27" fmla="*/ 159 h 161"/>
                <a:gd name="T28" fmla="*/ 45 w 190"/>
                <a:gd name="T29" fmla="*/ 161 h 161"/>
                <a:gd name="T30" fmla="*/ 17 w 190"/>
                <a:gd name="T31" fmla="*/ 17 h 161"/>
                <a:gd name="T32" fmla="*/ 17 w 190"/>
                <a:gd name="T33" fmla="*/ 112 h 161"/>
                <a:gd name="T34" fmla="*/ 45 w 190"/>
                <a:gd name="T35" fmla="*/ 112 h 161"/>
                <a:gd name="T36" fmla="*/ 54 w 190"/>
                <a:gd name="T37" fmla="*/ 121 h 161"/>
                <a:gd name="T38" fmla="*/ 54 w 190"/>
                <a:gd name="T39" fmla="*/ 135 h 161"/>
                <a:gd name="T40" fmla="*/ 80 w 190"/>
                <a:gd name="T41" fmla="*/ 114 h 161"/>
                <a:gd name="T42" fmla="*/ 85 w 190"/>
                <a:gd name="T43" fmla="*/ 112 h 161"/>
                <a:gd name="T44" fmla="*/ 173 w 190"/>
                <a:gd name="T45" fmla="*/ 112 h 161"/>
                <a:gd name="T46" fmla="*/ 173 w 190"/>
                <a:gd name="T47" fmla="*/ 17 h 161"/>
                <a:gd name="T48" fmla="*/ 17 w 190"/>
                <a:gd name="T49" fmla="*/ 1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61">
                  <a:moveTo>
                    <a:pt x="45" y="161"/>
                  </a:moveTo>
                  <a:cubicBezTo>
                    <a:pt x="44" y="161"/>
                    <a:pt x="43" y="161"/>
                    <a:pt x="41" y="160"/>
                  </a:cubicBezTo>
                  <a:cubicBezTo>
                    <a:pt x="38" y="159"/>
                    <a:pt x="37" y="156"/>
                    <a:pt x="37" y="153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8" y="129"/>
                    <a:pt x="0" y="122"/>
                    <a:pt x="0" y="1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7"/>
                    <a:pt x="190" y="17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22"/>
                    <a:pt x="182" y="129"/>
                    <a:pt x="173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49" y="160"/>
                    <a:pt x="47" y="161"/>
                    <a:pt x="45" y="161"/>
                  </a:cubicBezTo>
                  <a:close/>
                  <a:moveTo>
                    <a:pt x="17" y="17"/>
                  </a:moveTo>
                  <a:cubicBezTo>
                    <a:pt x="17" y="112"/>
                    <a:pt x="17" y="112"/>
                    <a:pt x="17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50" y="112"/>
                    <a:pt x="54" y="116"/>
                    <a:pt x="54" y="121"/>
                  </a:cubicBezTo>
                  <a:cubicBezTo>
                    <a:pt x="54" y="135"/>
                    <a:pt x="54" y="135"/>
                    <a:pt x="54" y="135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4" y="112"/>
                    <a:pt x="85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8"/>
            <p:cNvSpPr/>
            <p:nvPr/>
          </p:nvSpPr>
          <p:spPr bwMode="auto">
            <a:xfrm>
              <a:off x="7639050" y="3787776"/>
              <a:ext cx="230188" cy="19050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7639050" y="3844926"/>
              <a:ext cx="230188" cy="20638"/>
            </a:xfrm>
            <a:custGeom>
              <a:avLst/>
              <a:gdLst>
                <a:gd name="T0" fmla="*/ 100 w 104"/>
                <a:gd name="T1" fmla="*/ 9 h 9"/>
                <a:gd name="T2" fmla="*/ 4 w 104"/>
                <a:gd name="T3" fmla="*/ 9 h 9"/>
                <a:gd name="T4" fmla="*/ 0 w 104"/>
                <a:gd name="T5" fmla="*/ 5 h 9"/>
                <a:gd name="T6" fmla="*/ 4 w 104"/>
                <a:gd name="T7" fmla="*/ 0 h 9"/>
                <a:gd name="T8" fmla="*/ 100 w 104"/>
                <a:gd name="T9" fmla="*/ 0 h 9"/>
                <a:gd name="T10" fmla="*/ 104 w 104"/>
                <a:gd name="T11" fmla="*/ 5 h 9"/>
                <a:gd name="T12" fmla="*/ 100 w 10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9">
                  <a:moveTo>
                    <a:pt x="100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5"/>
                  </a:cubicBezTo>
                  <a:cubicBezTo>
                    <a:pt x="104" y="7"/>
                    <a:pt x="102" y="9"/>
                    <a:pt x="100" y="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7231062" y="3270251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3 w 30"/>
                <a:gd name="T3" fmla="*/ 51 h 52"/>
                <a:gd name="T4" fmla="*/ 1 w 30"/>
                <a:gd name="T5" fmla="*/ 29 h 52"/>
                <a:gd name="T6" fmla="*/ 1 w 30"/>
                <a:gd name="T7" fmla="*/ 23 h 52"/>
                <a:gd name="T8" fmla="*/ 23 w 30"/>
                <a:gd name="T9" fmla="*/ 2 h 52"/>
                <a:gd name="T10" fmla="*/ 28 w 30"/>
                <a:gd name="T11" fmla="*/ 2 h 52"/>
                <a:gd name="T12" fmla="*/ 28 w 30"/>
                <a:gd name="T13" fmla="*/ 8 h 52"/>
                <a:gd name="T14" fmla="*/ 10 w 30"/>
                <a:gd name="T15" fmla="*/ 26 h 52"/>
                <a:gd name="T16" fmla="*/ 28 w 30"/>
                <a:gd name="T17" fmla="*/ 45 h 52"/>
                <a:gd name="T18" fmla="*/ 28 w 30"/>
                <a:gd name="T19" fmla="*/ 51 h 52"/>
                <a:gd name="T20" fmla="*/ 26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4" y="51"/>
                    <a:pt x="23" y="51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8"/>
                    <a:pt x="0" y="25"/>
                    <a:pt x="1" y="2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27" y="0"/>
                    <a:pt x="28" y="2"/>
                  </a:cubicBezTo>
                  <a:cubicBezTo>
                    <a:pt x="30" y="4"/>
                    <a:pt x="30" y="6"/>
                    <a:pt x="28" y="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7"/>
                    <a:pt x="30" y="49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61"/>
            <p:cNvSpPr/>
            <p:nvPr/>
          </p:nvSpPr>
          <p:spPr bwMode="auto">
            <a:xfrm>
              <a:off x="7243762" y="3319464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7367587" y="3173414"/>
              <a:ext cx="66675" cy="114300"/>
            </a:xfrm>
            <a:custGeom>
              <a:avLst/>
              <a:gdLst>
                <a:gd name="T0" fmla="*/ 4 w 30"/>
                <a:gd name="T1" fmla="*/ 52 h 52"/>
                <a:gd name="T2" fmla="*/ 2 w 30"/>
                <a:gd name="T3" fmla="*/ 51 h 52"/>
                <a:gd name="T4" fmla="*/ 2 w 30"/>
                <a:gd name="T5" fmla="*/ 45 h 52"/>
                <a:gd name="T6" fmla="*/ 20 w 30"/>
                <a:gd name="T7" fmla="*/ 26 h 52"/>
                <a:gd name="T8" fmla="*/ 2 w 30"/>
                <a:gd name="T9" fmla="*/ 8 h 52"/>
                <a:gd name="T10" fmla="*/ 2 w 30"/>
                <a:gd name="T11" fmla="*/ 2 h 52"/>
                <a:gd name="T12" fmla="*/ 7 w 30"/>
                <a:gd name="T13" fmla="*/ 2 h 52"/>
                <a:gd name="T14" fmla="*/ 29 w 30"/>
                <a:gd name="T15" fmla="*/ 23 h 52"/>
                <a:gd name="T16" fmla="*/ 29 w 30"/>
                <a:gd name="T17" fmla="*/ 29 h 52"/>
                <a:gd name="T18" fmla="*/ 7 w 30"/>
                <a:gd name="T19" fmla="*/ 51 h 52"/>
                <a:gd name="T20" fmla="*/ 4 w 30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2">
                  <a:moveTo>
                    <a:pt x="4" y="52"/>
                  </a:moveTo>
                  <a:cubicBezTo>
                    <a:pt x="3" y="52"/>
                    <a:pt x="2" y="51"/>
                    <a:pt x="2" y="51"/>
                  </a:cubicBezTo>
                  <a:cubicBezTo>
                    <a:pt x="0" y="49"/>
                    <a:pt x="0" y="47"/>
                    <a:pt x="2" y="4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5"/>
                    <a:pt x="30" y="28"/>
                    <a:pt x="29" y="2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5" y="52"/>
                    <a:pt x="4" y="5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63"/>
            <p:cNvSpPr/>
            <p:nvPr/>
          </p:nvSpPr>
          <p:spPr bwMode="auto">
            <a:xfrm>
              <a:off x="7231062" y="3221039"/>
              <a:ext cx="190500" cy="17463"/>
            </a:xfrm>
            <a:custGeom>
              <a:avLst/>
              <a:gdLst>
                <a:gd name="T0" fmla="*/ 4 w 86"/>
                <a:gd name="T1" fmla="*/ 8 h 8"/>
                <a:gd name="T2" fmla="*/ 0 w 86"/>
                <a:gd name="T3" fmla="*/ 4 h 8"/>
                <a:gd name="T4" fmla="*/ 4 w 86"/>
                <a:gd name="T5" fmla="*/ 0 h 8"/>
                <a:gd name="T6" fmla="*/ 82 w 86"/>
                <a:gd name="T7" fmla="*/ 0 h 8"/>
                <a:gd name="T8" fmla="*/ 86 w 86"/>
                <a:gd name="T9" fmla="*/ 4 h 8"/>
                <a:gd name="T10" fmla="*/ 82 w 86"/>
                <a:gd name="T11" fmla="*/ 8 h 8"/>
                <a:gd name="T12" fmla="*/ 4 w 8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0"/>
                    <a:pt x="86" y="2"/>
                    <a:pt x="86" y="4"/>
                  </a:cubicBezTo>
                  <a:cubicBezTo>
                    <a:pt x="86" y="7"/>
                    <a:pt x="84" y="8"/>
                    <a:pt x="82" y="8"/>
                  </a:cubicBezTo>
                  <a:cubicBezTo>
                    <a:pt x="4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66"/>
            <p:cNvSpPr/>
            <p:nvPr/>
          </p:nvSpPr>
          <p:spPr bwMode="auto">
            <a:xfrm>
              <a:off x="8904287" y="3497264"/>
              <a:ext cx="211138" cy="211138"/>
            </a:xfrm>
            <a:custGeom>
              <a:avLst/>
              <a:gdLst>
                <a:gd name="T0" fmla="*/ 91 w 95"/>
                <a:gd name="T1" fmla="*/ 95 h 95"/>
                <a:gd name="T2" fmla="*/ 4 w 95"/>
                <a:gd name="T3" fmla="*/ 95 h 95"/>
                <a:gd name="T4" fmla="*/ 0 w 95"/>
                <a:gd name="T5" fmla="*/ 91 h 95"/>
                <a:gd name="T6" fmla="*/ 0 w 95"/>
                <a:gd name="T7" fmla="*/ 4 h 95"/>
                <a:gd name="T8" fmla="*/ 4 w 95"/>
                <a:gd name="T9" fmla="*/ 0 h 95"/>
                <a:gd name="T10" fmla="*/ 47 w 95"/>
                <a:gd name="T11" fmla="*/ 0 h 95"/>
                <a:gd name="T12" fmla="*/ 51 w 95"/>
                <a:gd name="T13" fmla="*/ 4 h 95"/>
                <a:gd name="T14" fmla="*/ 47 w 95"/>
                <a:gd name="T15" fmla="*/ 8 h 95"/>
                <a:gd name="T16" fmla="*/ 8 w 95"/>
                <a:gd name="T17" fmla="*/ 8 h 95"/>
                <a:gd name="T18" fmla="*/ 8 w 95"/>
                <a:gd name="T19" fmla="*/ 87 h 95"/>
                <a:gd name="T20" fmla="*/ 87 w 95"/>
                <a:gd name="T21" fmla="*/ 87 h 95"/>
                <a:gd name="T22" fmla="*/ 87 w 95"/>
                <a:gd name="T23" fmla="*/ 48 h 95"/>
                <a:gd name="T24" fmla="*/ 91 w 95"/>
                <a:gd name="T25" fmla="*/ 44 h 95"/>
                <a:gd name="T26" fmla="*/ 95 w 95"/>
                <a:gd name="T27" fmla="*/ 48 h 95"/>
                <a:gd name="T28" fmla="*/ 95 w 95"/>
                <a:gd name="T29" fmla="*/ 91 h 95"/>
                <a:gd name="T30" fmla="*/ 91 w 95"/>
                <a:gd name="T3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95">
                  <a:moveTo>
                    <a:pt x="91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0" y="9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0"/>
                    <a:pt x="51" y="1"/>
                    <a:pt x="51" y="4"/>
                  </a:cubicBezTo>
                  <a:cubicBezTo>
                    <a:pt x="51" y="6"/>
                    <a:pt x="49" y="8"/>
                    <a:pt x="4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5"/>
                    <a:pt x="89" y="44"/>
                    <a:pt x="91" y="44"/>
                  </a:cubicBezTo>
                  <a:cubicBezTo>
                    <a:pt x="93" y="44"/>
                    <a:pt x="95" y="45"/>
                    <a:pt x="95" y="4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3"/>
                    <a:pt x="93" y="95"/>
                    <a:pt x="91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67"/>
            <p:cNvSpPr/>
            <p:nvPr/>
          </p:nvSpPr>
          <p:spPr bwMode="auto">
            <a:xfrm>
              <a:off x="9043987" y="3497264"/>
              <a:ext cx="71438" cy="69850"/>
            </a:xfrm>
            <a:custGeom>
              <a:avLst/>
              <a:gdLst>
                <a:gd name="T0" fmla="*/ 28 w 32"/>
                <a:gd name="T1" fmla="*/ 31 h 31"/>
                <a:gd name="T2" fmla="*/ 24 w 32"/>
                <a:gd name="T3" fmla="*/ 27 h 31"/>
                <a:gd name="T4" fmla="*/ 24 w 32"/>
                <a:gd name="T5" fmla="*/ 8 h 31"/>
                <a:gd name="T6" fmla="*/ 4 w 32"/>
                <a:gd name="T7" fmla="*/ 8 h 31"/>
                <a:gd name="T8" fmla="*/ 0 w 32"/>
                <a:gd name="T9" fmla="*/ 4 h 31"/>
                <a:gd name="T10" fmla="*/ 4 w 32"/>
                <a:gd name="T11" fmla="*/ 0 h 31"/>
                <a:gd name="T12" fmla="*/ 4 w 32"/>
                <a:gd name="T13" fmla="*/ 0 h 31"/>
                <a:gd name="T14" fmla="*/ 28 w 32"/>
                <a:gd name="T15" fmla="*/ 0 h 31"/>
                <a:gd name="T16" fmla="*/ 32 w 32"/>
                <a:gd name="T17" fmla="*/ 4 h 31"/>
                <a:gd name="T18" fmla="*/ 32 w 32"/>
                <a:gd name="T19" fmla="*/ 27 h 31"/>
                <a:gd name="T20" fmla="*/ 28 w 32"/>
                <a:gd name="T21" fmla="*/ 31 h 31"/>
                <a:gd name="T22" fmla="*/ 28 w 3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31">
                  <a:moveTo>
                    <a:pt x="28" y="31"/>
                  </a:moveTo>
                  <a:cubicBezTo>
                    <a:pt x="26" y="31"/>
                    <a:pt x="24" y="30"/>
                    <a:pt x="24" y="2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30"/>
                    <a:pt x="30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68"/>
            <p:cNvSpPr/>
            <p:nvPr/>
          </p:nvSpPr>
          <p:spPr bwMode="auto">
            <a:xfrm>
              <a:off x="9013825" y="3502026"/>
              <a:ext cx="93663" cy="95250"/>
            </a:xfrm>
            <a:custGeom>
              <a:avLst/>
              <a:gdLst>
                <a:gd name="T0" fmla="*/ 5 w 43"/>
                <a:gd name="T1" fmla="*/ 43 h 43"/>
                <a:gd name="T2" fmla="*/ 2 w 43"/>
                <a:gd name="T3" fmla="*/ 42 h 43"/>
                <a:gd name="T4" fmla="*/ 2 w 43"/>
                <a:gd name="T5" fmla="*/ 36 h 43"/>
                <a:gd name="T6" fmla="*/ 36 w 43"/>
                <a:gd name="T7" fmla="*/ 2 h 43"/>
                <a:gd name="T8" fmla="*/ 42 w 43"/>
                <a:gd name="T9" fmla="*/ 2 h 43"/>
                <a:gd name="T10" fmla="*/ 42 w 43"/>
                <a:gd name="T11" fmla="*/ 8 h 43"/>
                <a:gd name="T12" fmla="*/ 7 w 43"/>
                <a:gd name="T13" fmla="*/ 42 h 43"/>
                <a:gd name="T14" fmla="*/ 5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5" y="43"/>
                  </a:moveTo>
                  <a:cubicBezTo>
                    <a:pt x="4" y="43"/>
                    <a:pt x="3" y="43"/>
                    <a:pt x="2" y="42"/>
                  </a:cubicBezTo>
                  <a:cubicBezTo>
                    <a:pt x="0" y="40"/>
                    <a:pt x="0" y="38"/>
                    <a:pt x="2" y="36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8" y="0"/>
                    <a:pt x="40" y="0"/>
                    <a:pt x="42" y="2"/>
                  </a:cubicBezTo>
                  <a:cubicBezTo>
                    <a:pt x="43" y="4"/>
                    <a:pt x="43" y="6"/>
                    <a:pt x="42" y="8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69"/>
            <p:cNvSpPr/>
            <p:nvPr/>
          </p:nvSpPr>
          <p:spPr bwMode="auto">
            <a:xfrm>
              <a:off x="8969375" y="1385889"/>
              <a:ext cx="73025" cy="211138"/>
            </a:xfrm>
            <a:custGeom>
              <a:avLst/>
              <a:gdLst>
                <a:gd name="T0" fmla="*/ 5 w 33"/>
                <a:gd name="T1" fmla="*/ 95 h 95"/>
                <a:gd name="T2" fmla="*/ 4 w 33"/>
                <a:gd name="T3" fmla="*/ 95 h 95"/>
                <a:gd name="T4" fmla="*/ 1 w 33"/>
                <a:gd name="T5" fmla="*/ 90 h 95"/>
                <a:gd name="T6" fmla="*/ 24 w 33"/>
                <a:gd name="T7" fmla="*/ 3 h 95"/>
                <a:gd name="T8" fmla="*/ 29 w 33"/>
                <a:gd name="T9" fmla="*/ 1 h 95"/>
                <a:gd name="T10" fmla="*/ 32 w 33"/>
                <a:gd name="T11" fmla="*/ 5 h 95"/>
                <a:gd name="T12" fmla="*/ 9 w 33"/>
                <a:gd name="T13" fmla="*/ 92 h 95"/>
                <a:gd name="T14" fmla="*/ 5 w 33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5">
                  <a:moveTo>
                    <a:pt x="5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2" y="95"/>
                    <a:pt x="0" y="93"/>
                    <a:pt x="1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1" y="1"/>
                    <a:pt x="33" y="3"/>
                    <a:pt x="32" y="5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8" y="94"/>
                    <a:pt x="7" y="95"/>
                    <a:pt x="5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70"/>
            <p:cNvSpPr/>
            <p:nvPr/>
          </p:nvSpPr>
          <p:spPr bwMode="auto">
            <a:xfrm>
              <a:off x="9037637" y="1385889"/>
              <a:ext cx="69850" cy="211138"/>
            </a:xfrm>
            <a:custGeom>
              <a:avLst/>
              <a:gdLst>
                <a:gd name="T0" fmla="*/ 4 w 32"/>
                <a:gd name="T1" fmla="*/ 95 h 95"/>
                <a:gd name="T2" fmla="*/ 3 w 32"/>
                <a:gd name="T3" fmla="*/ 95 h 95"/>
                <a:gd name="T4" fmla="*/ 0 w 32"/>
                <a:gd name="T5" fmla="*/ 90 h 95"/>
                <a:gd name="T6" fmla="*/ 24 w 32"/>
                <a:gd name="T7" fmla="*/ 3 h 95"/>
                <a:gd name="T8" fmla="*/ 29 w 32"/>
                <a:gd name="T9" fmla="*/ 1 h 95"/>
                <a:gd name="T10" fmla="*/ 31 w 32"/>
                <a:gd name="T11" fmla="*/ 5 h 95"/>
                <a:gd name="T12" fmla="*/ 8 w 32"/>
                <a:gd name="T13" fmla="*/ 92 h 95"/>
                <a:gd name="T14" fmla="*/ 4 w 32"/>
                <a:gd name="T15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95">
                  <a:moveTo>
                    <a:pt x="4" y="95"/>
                  </a:moveTo>
                  <a:cubicBezTo>
                    <a:pt x="4" y="95"/>
                    <a:pt x="4" y="95"/>
                    <a:pt x="3" y="95"/>
                  </a:cubicBezTo>
                  <a:cubicBezTo>
                    <a:pt x="1" y="95"/>
                    <a:pt x="0" y="93"/>
                    <a:pt x="0" y="9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6" y="0"/>
                    <a:pt x="29" y="1"/>
                  </a:cubicBezTo>
                  <a:cubicBezTo>
                    <a:pt x="31" y="1"/>
                    <a:pt x="32" y="3"/>
                    <a:pt x="31" y="5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5"/>
                    <a:pt x="4" y="9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71"/>
            <p:cNvSpPr/>
            <p:nvPr/>
          </p:nvSpPr>
          <p:spPr bwMode="auto">
            <a:xfrm>
              <a:off x="8934450" y="1450976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72"/>
            <p:cNvSpPr/>
            <p:nvPr/>
          </p:nvSpPr>
          <p:spPr bwMode="auto">
            <a:xfrm>
              <a:off x="8934450" y="1517651"/>
              <a:ext cx="209550" cy="17463"/>
            </a:xfrm>
            <a:custGeom>
              <a:avLst/>
              <a:gdLst>
                <a:gd name="T0" fmla="*/ 91 w 95"/>
                <a:gd name="T1" fmla="*/ 8 h 8"/>
                <a:gd name="T2" fmla="*/ 4 w 95"/>
                <a:gd name="T3" fmla="*/ 8 h 8"/>
                <a:gd name="T4" fmla="*/ 0 w 95"/>
                <a:gd name="T5" fmla="*/ 4 h 8"/>
                <a:gd name="T6" fmla="*/ 4 w 95"/>
                <a:gd name="T7" fmla="*/ 0 h 8"/>
                <a:gd name="T8" fmla="*/ 91 w 95"/>
                <a:gd name="T9" fmla="*/ 0 h 8"/>
                <a:gd name="T10" fmla="*/ 95 w 95"/>
                <a:gd name="T11" fmla="*/ 4 h 8"/>
                <a:gd name="T12" fmla="*/ 91 w 95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">
                  <a:moveTo>
                    <a:pt x="9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2"/>
                    <a:pt x="95" y="4"/>
                  </a:cubicBezTo>
                  <a:cubicBezTo>
                    <a:pt x="95" y="6"/>
                    <a:pt x="93" y="8"/>
                    <a:pt x="91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>
              <a:off x="8226425" y="527051"/>
              <a:ext cx="65088" cy="158750"/>
            </a:xfrm>
            <a:custGeom>
              <a:avLst/>
              <a:gdLst>
                <a:gd name="T0" fmla="*/ 25 w 29"/>
                <a:gd name="T1" fmla="*/ 72 h 72"/>
                <a:gd name="T2" fmla="*/ 4 w 29"/>
                <a:gd name="T3" fmla="*/ 72 h 72"/>
                <a:gd name="T4" fmla="*/ 0 w 29"/>
                <a:gd name="T5" fmla="*/ 68 h 72"/>
                <a:gd name="T6" fmla="*/ 0 w 29"/>
                <a:gd name="T7" fmla="*/ 4 h 72"/>
                <a:gd name="T8" fmla="*/ 4 w 29"/>
                <a:gd name="T9" fmla="*/ 0 h 72"/>
                <a:gd name="T10" fmla="*/ 25 w 29"/>
                <a:gd name="T11" fmla="*/ 0 h 72"/>
                <a:gd name="T12" fmla="*/ 29 w 29"/>
                <a:gd name="T13" fmla="*/ 4 h 72"/>
                <a:gd name="T14" fmla="*/ 29 w 29"/>
                <a:gd name="T15" fmla="*/ 68 h 72"/>
                <a:gd name="T16" fmla="*/ 25 w 29"/>
                <a:gd name="T17" fmla="*/ 72 h 72"/>
                <a:gd name="T18" fmla="*/ 8 w 29"/>
                <a:gd name="T19" fmla="*/ 64 h 72"/>
                <a:gd name="T20" fmla="*/ 21 w 29"/>
                <a:gd name="T21" fmla="*/ 64 h 72"/>
                <a:gd name="T22" fmla="*/ 21 w 29"/>
                <a:gd name="T23" fmla="*/ 8 h 72"/>
                <a:gd name="T24" fmla="*/ 8 w 29"/>
                <a:gd name="T25" fmla="*/ 8 h 72"/>
                <a:gd name="T26" fmla="*/ 8 w 29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72">
                  <a:moveTo>
                    <a:pt x="25" y="72"/>
                  </a:move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2"/>
                    <a:pt x="29" y="4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71"/>
                    <a:pt x="27" y="72"/>
                    <a:pt x="25" y="72"/>
                  </a:cubicBezTo>
                  <a:close/>
                  <a:moveTo>
                    <a:pt x="8" y="64"/>
                  </a:moveTo>
                  <a:cubicBezTo>
                    <a:pt x="21" y="64"/>
                    <a:pt x="21" y="64"/>
                    <a:pt x="21" y="6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>
              <a:off x="8150225" y="588964"/>
              <a:ext cx="63500" cy="96838"/>
            </a:xfrm>
            <a:custGeom>
              <a:avLst/>
              <a:gdLst>
                <a:gd name="T0" fmla="*/ 25 w 29"/>
                <a:gd name="T1" fmla="*/ 44 h 44"/>
                <a:gd name="T2" fmla="*/ 4 w 29"/>
                <a:gd name="T3" fmla="*/ 44 h 44"/>
                <a:gd name="T4" fmla="*/ 0 w 29"/>
                <a:gd name="T5" fmla="*/ 40 h 44"/>
                <a:gd name="T6" fmla="*/ 0 w 29"/>
                <a:gd name="T7" fmla="*/ 4 h 44"/>
                <a:gd name="T8" fmla="*/ 4 w 29"/>
                <a:gd name="T9" fmla="*/ 0 h 44"/>
                <a:gd name="T10" fmla="*/ 25 w 29"/>
                <a:gd name="T11" fmla="*/ 0 h 44"/>
                <a:gd name="T12" fmla="*/ 29 w 29"/>
                <a:gd name="T13" fmla="*/ 4 h 44"/>
                <a:gd name="T14" fmla="*/ 29 w 29"/>
                <a:gd name="T15" fmla="*/ 40 h 44"/>
                <a:gd name="T16" fmla="*/ 25 w 29"/>
                <a:gd name="T17" fmla="*/ 44 h 44"/>
                <a:gd name="T18" fmla="*/ 8 w 29"/>
                <a:gd name="T19" fmla="*/ 36 h 44"/>
                <a:gd name="T20" fmla="*/ 21 w 29"/>
                <a:gd name="T21" fmla="*/ 36 h 44"/>
                <a:gd name="T22" fmla="*/ 21 w 29"/>
                <a:gd name="T23" fmla="*/ 8 h 44"/>
                <a:gd name="T24" fmla="*/ 8 w 29"/>
                <a:gd name="T25" fmla="*/ 8 h 44"/>
                <a:gd name="T26" fmla="*/ 8 w 29"/>
                <a:gd name="T27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4">
                  <a:moveTo>
                    <a:pt x="2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1" y="44"/>
                    <a:pt x="0" y="43"/>
                    <a:pt x="0" y="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3"/>
                    <a:pt x="27" y="44"/>
                    <a:pt x="25" y="44"/>
                  </a:cubicBezTo>
                  <a:close/>
                  <a:moveTo>
                    <a:pt x="8" y="36"/>
                  </a:moveTo>
                  <a:cubicBezTo>
                    <a:pt x="21" y="36"/>
                    <a:pt x="21" y="36"/>
                    <a:pt x="21" y="3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6"/>
                    <a:pt x="8" y="36"/>
                    <a:pt x="8" y="3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81"/>
            <p:cNvSpPr>
              <a:spLocks noEditPoints="1"/>
            </p:cNvSpPr>
            <p:nvPr/>
          </p:nvSpPr>
          <p:spPr bwMode="auto">
            <a:xfrm>
              <a:off x="8072437" y="633414"/>
              <a:ext cx="63500" cy="52388"/>
            </a:xfrm>
            <a:custGeom>
              <a:avLst/>
              <a:gdLst>
                <a:gd name="T0" fmla="*/ 25 w 29"/>
                <a:gd name="T1" fmla="*/ 24 h 24"/>
                <a:gd name="T2" fmla="*/ 4 w 29"/>
                <a:gd name="T3" fmla="*/ 24 h 24"/>
                <a:gd name="T4" fmla="*/ 0 w 29"/>
                <a:gd name="T5" fmla="*/ 20 h 24"/>
                <a:gd name="T6" fmla="*/ 0 w 29"/>
                <a:gd name="T7" fmla="*/ 4 h 24"/>
                <a:gd name="T8" fmla="*/ 4 w 29"/>
                <a:gd name="T9" fmla="*/ 0 h 24"/>
                <a:gd name="T10" fmla="*/ 25 w 29"/>
                <a:gd name="T11" fmla="*/ 0 h 24"/>
                <a:gd name="T12" fmla="*/ 29 w 29"/>
                <a:gd name="T13" fmla="*/ 4 h 24"/>
                <a:gd name="T14" fmla="*/ 29 w 29"/>
                <a:gd name="T15" fmla="*/ 20 h 24"/>
                <a:gd name="T16" fmla="*/ 25 w 29"/>
                <a:gd name="T17" fmla="*/ 24 h 24"/>
                <a:gd name="T18" fmla="*/ 8 w 29"/>
                <a:gd name="T19" fmla="*/ 16 h 24"/>
                <a:gd name="T20" fmla="*/ 21 w 29"/>
                <a:gd name="T21" fmla="*/ 16 h 24"/>
                <a:gd name="T22" fmla="*/ 21 w 29"/>
                <a:gd name="T23" fmla="*/ 8 h 24"/>
                <a:gd name="T24" fmla="*/ 8 w 29"/>
                <a:gd name="T25" fmla="*/ 8 h 24"/>
                <a:gd name="T26" fmla="*/ 8 w 29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4">
                  <a:moveTo>
                    <a:pt x="25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1" y="24"/>
                    <a:pt x="0" y="23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9" y="1"/>
                    <a:pt x="29" y="4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3"/>
                    <a:pt x="27" y="24"/>
                    <a:pt x="25" y="24"/>
                  </a:cubicBezTo>
                  <a:close/>
                  <a:moveTo>
                    <a:pt x="8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6"/>
                    <a:pt x="8" y="16"/>
                    <a:pt x="8" y="1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2"/>
            <p:cNvSpPr/>
            <p:nvPr/>
          </p:nvSpPr>
          <p:spPr bwMode="auto">
            <a:xfrm>
              <a:off x="8212137" y="438151"/>
              <a:ext cx="53975" cy="88900"/>
            </a:xfrm>
            <a:custGeom>
              <a:avLst/>
              <a:gdLst>
                <a:gd name="T0" fmla="*/ 5 w 25"/>
                <a:gd name="T1" fmla="*/ 40 h 40"/>
                <a:gd name="T2" fmla="*/ 2 w 25"/>
                <a:gd name="T3" fmla="*/ 38 h 40"/>
                <a:gd name="T4" fmla="*/ 2 w 25"/>
                <a:gd name="T5" fmla="*/ 33 h 40"/>
                <a:gd name="T6" fmla="*/ 15 w 25"/>
                <a:gd name="T7" fmla="*/ 20 h 40"/>
                <a:gd name="T8" fmla="*/ 2 w 25"/>
                <a:gd name="T9" fmla="*/ 7 h 40"/>
                <a:gd name="T10" fmla="*/ 2 w 25"/>
                <a:gd name="T11" fmla="*/ 2 h 40"/>
                <a:gd name="T12" fmla="*/ 8 w 25"/>
                <a:gd name="T13" fmla="*/ 2 h 40"/>
                <a:gd name="T14" fmla="*/ 23 w 25"/>
                <a:gd name="T15" fmla="*/ 17 h 40"/>
                <a:gd name="T16" fmla="*/ 23 w 25"/>
                <a:gd name="T17" fmla="*/ 23 h 40"/>
                <a:gd name="T18" fmla="*/ 8 w 25"/>
                <a:gd name="T19" fmla="*/ 38 h 40"/>
                <a:gd name="T20" fmla="*/ 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5" y="40"/>
                  </a:moveTo>
                  <a:cubicBezTo>
                    <a:pt x="4" y="40"/>
                    <a:pt x="3" y="39"/>
                    <a:pt x="2" y="38"/>
                  </a:cubicBezTo>
                  <a:cubicBezTo>
                    <a:pt x="0" y="37"/>
                    <a:pt x="0" y="34"/>
                    <a:pt x="2" y="3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9"/>
                    <a:pt x="25" y="21"/>
                    <a:pt x="23" y="2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6" y="40"/>
                    <a:pt x="5" y="4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83"/>
            <p:cNvSpPr/>
            <p:nvPr/>
          </p:nvSpPr>
          <p:spPr bwMode="auto">
            <a:xfrm>
              <a:off x="8096250" y="473076"/>
              <a:ext cx="157163" cy="133350"/>
            </a:xfrm>
            <a:custGeom>
              <a:avLst/>
              <a:gdLst>
                <a:gd name="T0" fmla="*/ 4 w 71"/>
                <a:gd name="T1" fmla="*/ 60 h 60"/>
                <a:gd name="T2" fmla="*/ 3 w 71"/>
                <a:gd name="T3" fmla="*/ 60 h 60"/>
                <a:gd name="T4" fmla="*/ 0 w 71"/>
                <a:gd name="T5" fmla="*/ 55 h 60"/>
                <a:gd name="T6" fmla="*/ 67 w 71"/>
                <a:gd name="T7" fmla="*/ 0 h 60"/>
                <a:gd name="T8" fmla="*/ 71 w 71"/>
                <a:gd name="T9" fmla="*/ 4 h 60"/>
                <a:gd name="T10" fmla="*/ 67 w 71"/>
                <a:gd name="T11" fmla="*/ 8 h 60"/>
                <a:gd name="T12" fmla="*/ 8 w 71"/>
                <a:gd name="T13" fmla="*/ 57 h 60"/>
                <a:gd name="T14" fmla="*/ 4 w 71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0">
                  <a:moveTo>
                    <a:pt x="4" y="60"/>
                  </a:moveTo>
                  <a:cubicBezTo>
                    <a:pt x="4" y="60"/>
                    <a:pt x="4" y="60"/>
                    <a:pt x="3" y="60"/>
                  </a:cubicBezTo>
                  <a:cubicBezTo>
                    <a:pt x="1" y="60"/>
                    <a:pt x="0" y="58"/>
                    <a:pt x="0" y="55"/>
                  </a:cubicBezTo>
                  <a:cubicBezTo>
                    <a:pt x="6" y="23"/>
                    <a:pt x="34" y="0"/>
                    <a:pt x="67" y="0"/>
                  </a:cubicBezTo>
                  <a:cubicBezTo>
                    <a:pt x="69" y="0"/>
                    <a:pt x="71" y="2"/>
                    <a:pt x="71" y="4"/>
                  </a:cubicBezTo>
                  <a:cubicBezTo>
                    <a:pt x="71" y="6"/>
                    <a:pt x="69" y="8"/>
                    <a:pt x="67" y="8"/>
                  </a:cubicBezTo>
                  <a:cubicBezTo>
                    <a:pt x="38" y="8"/>
                    <a:pt x="14" y="29"/>
                    <a:pt x="8" y="57"/>
                  </a:cubicBezTo>
                  <a:cubicBezTo>
                    <a:pt x="8" y="59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184"/>
            <p:cNvSpPr>
              <a:spLocks noEditPoints="1"/>
            </p:cNvSpPr>
            <p:nvPr/>
          </p:nvSpPr>
          <p:spPr bwMode="auto">
            <a:xfrm>
              <a:off x="6000750" y="1576389"/>
              <a:ext cx="215900" cy="157163"/>
            </a:xfrm>
            <a:custGeom>
              <a:avLst/>
              <a:gdLst>
                <a:gd name="T0" fmla="*/ 49 w 98"/>
                <a:gd name="T1" fmla="*/ 71 h 71"/>
                <a:gd name="T2" fmla="*/ 8 w 98"/>
                <a:gd name="T3" fmla="*/ 69 h 71"/>
                <a:gd name="T4" fmla="*/ 5 w 98"/>
                <a:gd name="T5" fmla="*/ 66 h 71"/>
                <a:gd name="T6" fmla="*/ 5 w 98"/>
                <a:gd name="T7" fmla="*/ 6 h 71"/>
                <a:gd name="T8" fmla="*/ 8 w 98"/>
                <a:gd name="T9" fmla="*/ 3 h 71"/>
                <a:gd name="T10" fmla="*/ 90 w 98"/>
                <a:gd name="T11" fmla="*/ 3 h 71"/>
                <a:gd name="T12" fmla="*/ 94 w 98"/>
                <a:gd name="T13" fmla="*/ 6 h 71"/>
                <a:gd name="T14" fmla="*/ 94 w 98"/>
                <a:gd name="T15" fmla="*/ 66 h 71"/>
                <a:gd name="T16" fmla="*/ 90 w 98"/>
                <a:gd name="T17" fmla="*/ 69 h 71"/>
                <a:gd name="T18" fmla="*/ 49 w 98"/>
                <a:gd name="T19" fmla="*/ 71 h 71"/>
                <a:gd name="T20" fmla="*/ 12 w 98"/>
                <a:gd name="T21" fmla="*/ 61 h 71"/>
                <a:gd name="T22" fmla="*/ 87 w 98"/>
                <a:gd name="T23" fmla="*/ 61 h 71"/>
                <a:gd name="T24" fmla="*/ 87 w 98"/>
                <a:gd name="T25" fmla="*/ 11 h 71"/>
                <a:gd name="T26" fmla="*/ 12 w 98"/>
                <a:gd name="T27" fmla="*/ 11 h 71"/>
                <a:gd name="T28" fmla="*/ 12 w 98"/>
                <a:gd name="T29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71">
                  <a:moveTo>
                    <a:pt x="49" y="71"/>
                  </a:moveTo>
                  <a:cubicBezTo>
                    <a:pt x="36" y="71"/>
                    <a:pt x="22" y="70"/>
                    <a:pt x="8" y="69"/>
                  </a:cubicBezTo>
                  <a:cubicBezTo>
                    <a:pt x="6" y="68"/>
                    <a:pt x="5" y="67"/>
                    <a:pt x="5" y="66"/>
                  </a:cubicBezTo>
                  <a:cubicBezTo>
                    <a:pt x="0" y="46"/>
                    <a:pt x="0" y="26"/>
                    <a:pt x="5" y="6"/>
                  </a:cubicBezTo>
                  <a:cubicBezTo>
                    <a:pt x="5" y="4"/>
                    <a:pt x="6" y="3"/>
                    <a:pt x="8" y="3"/>
                  </a:cubicBezTo>
                  <a:cubicBezTo>
                    <a:pt x="35" y="0"/>
                    <a:pt x="63" y="0"/>
                    <a:pt x="90" y="3"/>
                  </a:cubicBezTo>
                  <a:cubicBezTo>
                    <a:pt x="92" y="3"/>
                    <a:pt x="93" y="4"/>
                    <a:pt x="94" y="6"/>
                  </a:cubicBezTo>
                  <a:cubicBezTo>
                    <a:pt x="98" y="26"/>
                    <a:pt x="98" y="46"/>
                    <a:pt x="94" y="66"/>
                  </a:cubicBezTo>
                  <a:cubicBezTo>
                    <a:pt x="93" y="67"/>
                    <a:pt x="92" y="68"/>
                    <a:pt x="90" y="69"/>
                  </a:cubicBezTo>
                  <a:cubicBezTo>
                    <a:pt x="77" y="70"/>
                    <a:pt x="63" y="71"/>
                    <a:pt x="49" y="71"/>
                  </a:cubicBezTo>
                  <a:close/>
                  <a:moveTo>
                    <a:pt x="12" y="61"/>
                  </a:moveTo>
                  <a:cubicBezTo>
                    <a:pt x="37" y="64"/>
                    <a:pt x="62" y="64"/>
                    <a:pt x="87" y="61"/>
                  </a:cubicBezTo>
                  <a:cubicBezTo>
                    <a:pt x="90" y="44"/>
                    <a:pt x="90" y="27"/>
                    <a:pt x="87" y="11"/>
                  </a:cubicBezTo>
                  <a:cubicBezTo>
                    <a:pt x="62" y="8"/>
                    <a:pt x="37" y="8"/>
                    <a:pt x="12" y="11"/>
                  </a:cubicBezTo>
                  <a:cubicBezTo>
                    <a:pt x="8" y="27"/>
                    <a:pt x="8" y="44"/>
                    <a:pt x="12" y="6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185"/>
            <p:cNvSpPr>
              <a:spLocks noEditPoints="1"/>
            </p:cNvSpPr>
            <p:nvPr/>
          </p:nvSpPr>
          <p:spPr bwMode="auto">
            <a:xfrm>
              <a:off x="6078537" y="1611314"/>
              <a:ext cx="79375" cy="87313"/>
            </a:xfrm>
            <a:custGeom>
              <a:avLst/>
              <a:gdLst>
                <a:gd name="T0" fmla="*/ 6 w 36"/>
                <a:gd name="T1" fmla="*/ 39 h 39"/>
                <a:gd name="T2" fmla="*/ 0 w 36"/>
                <a:gd name="T3" fmla="*/ 33 h 39"/>
                <a:gd name="T4" fmla="*/ 0 w 36"/>
                <a:gd name="T5" fmla="*/ 6 h 39"/>
                <a:gd name="T6" fmla="*/ 6 w 36"/>
                <a:gd name="T7" fmla="*/ 0 h 39"/>
                <a:gd name="T8" fmla="*/ 9 w 36"/>
                <a:gd name="T9" fmla="*/ 1 h 39"/>
                <a:gd name="T10" fmla="*/ 33 w 36"/>
                <a:gd name="T11" fmla="*/ 15 h 39"/>
                <a:gd name="T12" fmla="*/ 36 w 36"/>
                <a:gd name="T13" fmla="*/ 20 h 39"/>
                <a:gd name="T14" fmla="*/ 33 w 36"/>
                <a:gd name="T15" fmla="*/ 25 h 39"/>
                <a:gd name="T16" fmla="*/ 9 w 36"/>
                <a:gd name="T17" fmla="*/ 39 h 39"/>
                <a:gd name="T18" fmla="*/ 6 w 36"/>
                <a:gd name="T19" fmla="*/ 39 h 39"/>
                <a:gd name="T20" fmla="*/ 8 w 36"/>
                <a:gd name="T21" fmla="*/ 10 h 39"/>
                <a:gd name="T22" fmla="*/ 8 w 36"/>
                <a:gd name="T23" fmla="*/ 30 h 39"/>
                <a:gd name="T24" fmla="*/ 26 w 36"/>
                <a:gd name="T25" fmla="*/ 20 h 39"/>
                <a:gd name="T26" fmla="*/ 8 w 36"/>
                <a:gd name="T27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9">
                  <a:moveTo>
                    <a:pt x="6" y="39"/>
                  </a:moveTo>
                  <a:cubicBezTo>
                    <a:pt x="3" y="39"/>
                    <a:pt x="0" y="37"/>
                    <a:pt x="0" y="3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5" y="16"/>
                    <a:pt x="36" y="18"/>
                    <a:pt x="36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7" y="39"/>
                    <a:pt x="6" y="39"/>
                  </a:cubicBezTo>
                  <a:close/>
                  <a:moveTo>
                    <a:pt x="8" y="10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186"/>
            <p:cNvSpPr>
              <a:spLocks noEditPoints="1"/>
            </p:cNvSpPr>
            <p:nvPr/>
          </p:nvSpPr>
          <p:spPr bwMode="auto">
            <a:xfrm>
              <a:off x="8874125" y="2921001"/>
              <a:ext cx="123825" cy="73025"/>
            </a:xfrm>
            <a:custGeom>
              <a:avLst/>
              <a:gdLst>
                <a:gd name="T0" fmla="*/ 17 w 56"/>
                <a:gd name="T1" fmla="*/ 33 h 33"/>
                <a:gd name="T2" fmla="*/ 14 w 56"/>
                <a:gd name="T3" fmla="*/ 32 h 33"/>
                <a:gd name="T4" fmla="*/ 2 w 56"/>
                <a:gd name="T5" fmla="*/ 22 h 33"/>
                <a:gd name="T6" fmla="*/ 1 w 56"/>
                <a:gd name="T7" fmla="*/ 18 h 33"/>
                <a:gd name="T8" fmla="*/ 3 w 56"/>
                <a:gd name="T9" fmla="*/ 15 h 33"/>
                <a:gd name="T10" fmla="*/ 38 w 56"/>
                <a:gd name="T11" fmla="*/ 1 h 33"/>
                <a:gd name="T12" fmla="*/ 42 w 56"/>
                <a:gd name="T13" fmla="*/ 2 h 33"/>
                <a:gd name="T14" fmla="*/ 54 w 56"/>
                <a:gd name="T15" fmla="*/ 12 h 33"/>
                <a:gd name="T16" fmla="*/ 55 w 56"/>
                <a:gd name="T17" fmla="*/ 16 h 33"/>
                <a:gd name="T18" fmla="*/ 53 w 56"/>
                <a:gd name="T19" fmla="*/ 19 h 33"/>
                <a:gd name="T20" fmla="*/ 18 w 56"/>
                <a:gd name="T21" fmla="*/ 33 h 33"/>
                <a:gd name="T22" fmla="*/ 17 w 56"/>
                <a:gd name="T23" fmla="*/ 33 h 33"/>
                <a:gd name="T24" fmla="*/ 12 w 56"/>
                <a:gd name="T25" fmla="*/ 20 h 33"/>
                <a:gd name="T26" fmla="*/ 18 w 56"/>
                <a:gd name="T27" fmla="*/ 24 h 33"/>
                <a:gd name="T28" fmla="*/ 44 w 56"/>
                <a:gd name="T29" fmla="*/ 14 h 33"/>
                <a:gd name="T30" fmla="*/ 39 w 56"/>
                <a:gd name="T31" fmla="*/ 9 h 33"/>
                <a:gd name="T32" fmla="*/ 12 w 56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33">
                  <a:moveTo>
                    <a:pt x="17" y="33"/>
                  </a:moveTo>
                  <a:cubicBezTo>
                    <a:pt x="16" y="33"/>
                    <a:pt x="15" y="33"/>
                    <a:pt x="14" y="3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0" y="19"/>
                    <a:pt x="1" y="18"/>
                  </a:cubicBezTo>
                  <a:cubicBezTo>
                    <a:pt x="1" y="17"/>
                    <a:pt x="2" y="15"/>
                    <a:pt x="3" y="1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1"/>
                    <a:pt x="42" y="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6" y="14"/>
                    <a:pt x="55" y="16"/>
                  </a:cubicBezTo>
                  <a:cubicBezTo>
                    <a:pt x="55" y="17"/>
                    <a:pt x="54" y="18"/>
                    <a:pt x="53" y="19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2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12" y="20"/>
                    <a:pt x="12" y="20"/>
                    <a:pt x="12" y="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187"/>
            <p:cNvSpPr/>
            <p:nvPr/>
          </p:nvSpPr>
          <p:spPr bwMode="auto">
            <a:xfrm>
              <a:off x="8977312" y="3016251"/>
              <a:ext cx="111125" cy="106363"/>
            </a:xfrm>
            <a:custGeom>
              <a:avLst/>
              <a:gdLst>
                <a:gd name="T0" fmla="*/ 4 w 50"/>
                <a:gd name="T1" fmla="*/ 48 h 48"/>
                <a:gd name="T2" fmla="*/ 2 w 50"/>
                <a:gd name="T3" fmla="*/ 47 h 48"/>
                <a:gd name="T4" fmla="*/ 0 w 50"/>
                <a:gd name="T5" fmla="*/ 44 h 48"/>
                <a:gd name="T6" fmla="*/ 0 w 50"/>
                <a:gd name="T7" fmla="*/ 4 h 48"/>
                <a:gd name="T8" fmla="*/ 4 w 50"/>
                <a:gd name="T9" fmla="*/ 0 h 48"/>
                <a:gd name="T10" fmla="*/ 8 w 50"/>
                <a:gd name="T11" fmla="*/ 4 h 48"/>
                <a:gd name="T12" fmla="*/ 8 w 50"/>
                <a:gd name="T13" fmla="*/ 38 h 48"/>
                <a:gd name="T14" fmla="*/ 42 w 50"/>
                <a:gd name="T15" fmla="*/ 27 h 48"/>
                <a:gd name="T16" fmla="*/ 42 w 50"/>
                <a:gd name="T17" fmla="*/ 10 h 48"/>
                <a:gd name="T18" fmla="*/ 46 w 50"/>
                <a:gd name="T19" fmla="*/ 6 h 48"/>
                <a:gd name="T20" fmla="*/ 50 w 50"/>
                <a:gd name="T21" fmla="*/ 10 h 48"/>
                <a:gd name="T22" fmla="*/ 50 w 50"/>
                <a:gd name="T23" fmla="*/ 30 h 48"/>
                <a:gd name="T24" fmla="*/ 47 w 50"/>
                <a:gd name="T25" fmla="*/ 34 h 48"/>
                <a:gd name="T26" fmla="*/ 5 w 50"/>
                <a:gd name="T27" fmla="*/ 47 h 48"/>
                <a:gd name="T28" fmla="*/ 4 w 5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48">
                  <a:moveTo>
                    <a:pt x="4" y="48"/>
                  </a:moveTo>
                  <a:cubicBezTo>
                    <a:pt x="3" y="48"/>
                    <a:pt x="2" y="47"/>
                    <a:pt x="2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7"/>
                    <a:pt x="43" y="6"/>
                    <a:pt x="46" y="6"/>
                  </a:cubicBezTo>
                  <a:cubicBezTo>
                    <a:pt x="48" y="6"/>
                    <a:pt x="50" y="7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2"/>
                    <a:pt x="48" y="34"/>
                    <a:pt x="47" y="34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188"/>
            <p:cNvSpPr>
              <a:spLocks noEditPoints="1"/>
            </p:cNvSpPr>
            <p:nvPr/>
          </p:nvSpPr>
          <p:spPr bwMode="auto">
            <a:xfrm>
              <a:off x="8999537" y="2982914"/>
              <a:ext cx="122238" cy="73025"/>
            </a:xfrm>
            <a:custGeom>
              <a:avLst/>
              <a:gdLst>
                <a:gd name="T0" fmla="*/ 17 w 55"/>
                <a:gd name="T1" fmla="*/ 33 h 33"/>
                <a:gd name="T2" fmla="*/ 14 w 55"/>
                <a:gd name="T3" fmla="*/ 32 h 33"/>
                <a:gd name="T4" fmla="*/ 2 w 55"/>
                <a:gd name="T5" fmla="*/ 21 h 33"/>
                <a:gd name="T6" fmla="*/ 0 w 55"/>
                <a:gd name="T7" fmla="*/ 17 h 33"/>
                <a:gd name="T8" fmla="*/ 3 w 55"/>
                <a:gd name="T9" fmla="*/ 14 h 33"/>
                <a:gd name="T10" fmla="*/ 38 w 55"/>
                <a:gd name="T11" fmla="*/ 1 h 33"/>
                <a:gd name="T12" fmla="*/ 42 w 55"/>
                <a:gd name="T13" fmla="*/ 1 h 33"/>
                <a:gd name="T14" fmla="*/ 54 w 55"/>
                <a:gd name="T15" fmla="*/ 12 h 33"/>
                <a:gd name="T16" fmla="*/ 55 w 55"/>
                <a:gd name="T17" fmla="*/ 15 h 33"/>
                <a:gd name="T18" fmla="*/ 53 w 55"/>
                <a:gd name="T19" fmla="*/ 18 h 33"/>
                <a:gd name="T20" fmla="*/ 18 w 55"/>
                <a:gd name="T21" fmla="*/ 32 h 33"/>
                <a:gd name="T22" fmla="*/ 17 w 55"/>
                <a:gd name="T23" fmla="*/ 33 h 33"/>
                <a:gd name="T24" fmla="*/ 12 w 55"/>
                <a:gd name="T25" fmla="*/ 19 h 33"/>
                <a:gd name="T26" fmla="*/ 17 w 55"/>
                <a:gd name="T27" fmla="*/ 24 h 33"/>
                <a:gd name="T28" fmla="*/ 44 w 55"/>
                <a:gd name="T29" fmla="*/ 14 h 33"/>
                <a:gd name="T30" fmla="*/ 38 w 55"/>
                <a:gd name="T31" fmla="*/ 9 h 33"/>
                <a:gd name="T32" fmla="*/ 12 w 55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3">
                  <a:moveTo>
                    <a:pt x="17" y="33"/>
                  </a:moveTo>
                  <a:cubicBezTo>
                    <a:pt x="16" y="33"/>
                    <a:pt x="15" y="32"/>
                    <a:pt x="14" y="3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0" y="19"/>
                    <a:pt x="0" y="17"/>
                  </a:cubicBezTo>
                  <a:cubicBezTo>
                    <a:pt x="1" y="16"/>
                    <a:pt x="2" y="15"/>
                    <a:pt x="3" y="1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41" y="0"/>
                    <a:pt x="42" y="1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4"/>
                    <a:pt x="55" y="15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7" y="33"/>
                    <a:pt x="17" y="33"/>
                  </a:cubicBezTo>
                  <a:close/>
                  <a:moveTo>
                    <a:pt x="12" y="19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12" y="19"/>
                    <a:pt x="12" y="19"/>
                    <a:pt x="12" y="1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189"/>
            <p:cNvSpPr>
              <a:spLocks noEditPoints="1"/>
            </p:cNvSpPr>
            <p:nvPr/>
          </p:nvSpPr>
          <p:spPr bwMode="auto">
            <a:xfrm>
              <a:off x="8993187" y="2916239"/>
              <a:ext cx="122238" cy="74613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2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7 w 55"/>
                <a:gd name="T13" fmla="*/ 1 h 34"/>
                <a:gd name="T14" fmla="*/ 52 w 55"/>
                <a:gd name="T15" fmla="*/ 15 h 34"/>
                <a:gd name="T16" fmla="*/ 54 w 55"/>
                <a:gd name="T17" fmla="*/ 18 h 34"/>
                <a:gd name="T18" fmla="*/ 53 w 55"/>
                <a:gd name="T19" fmla="*/ 22 h 34"/>
                <a:gd name="T20" fmla="*/ 41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6 h 34"/>
                <a:gd name="T28" fmla="*/ 43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6" y="0"/>
                    <a:pt x="17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5"/>
                    <a:pt x="54" y="17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190"/>
            <p:cNvSpPr/>
            <p:nvPr/>
          </p:nvSpPr>
          <p:spPr bwMode="auto">
            <a:xfrm>
              <a:off x="8904287" y="3032126"/>
              <a:ext cx="90488" cy="90488"/>
            </a:xfrm>
            <a:custGeom>
              <a:avLst/>
              <a:gdLst>
                <a:gd name="T0" fmla="*/ 36 w 41"/>
                <a:gd name="T1" fmla="*/ 41 h 41"/>
                <a:gd name="T2" fmla="*/ 35 w 41"/>
                <a:gd name="T3" fmla="*/ 40 h 41"/>
                <a:gd name="T4" fmla="*/ 3 w 41"/>
                <a:gd name="T5" fmla="*/ 27 h 41"/>
                <a:gd name="T6" fmla="*/ 0 w 41"/>
                <a:gd name="T7" fmla="*/ 23 h 41"/>
                <a:gd name="T8" fmla="*/ 0 w 41"/>
                <a:gd name="T9" fmla="*/ 4 h 41"/>
                <a:gd name="T10" fmla="*/ 4 w 41"/>
                <a:gd name="T11" fmla="*/ 0 h 41"/>
                <a:gd name="T12" fmla="*/ 8 w 41"/>
                <a:gd name="T13" fmla="*/ 4 h 41"/>
                <a:gd name="T14" fmla="*/ 8 w 41"/>
                <a:gd name="T15" fmla="*/ 21 h 41"/>
                <a:gd name="T16" fmla="*/ 38 w 41"/>
                <a:gd name="T17" fmla="*/ 33 h 41"/>
                <a:gd name="T18" fmla="*/ 40 w 41"/>
                <a:gd name="T19" fmla="*/ 38 h 41"/>
                <a:gd name="T20" fmla="*/ 36 w 41"/>
                <a:gd name="T2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36" y="41"/>
                    <a:pt x="35" y="40"/>
                    <a:pt x="35" y="4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40" y="34"/>
                    <a:pt x="41" y="36"/>
                    <a:pt x="40" y="38"/>
                  </a:cubicBezTo>
                  <a:cubicBezTo>
                    <a:pt x="39" y="40"/>
                    <a:pt x="38" y="41"/>
                    <a:pt x="36" y="4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191"/>
            <p:cNvSpPr>
              <a:spLocks noEditPoints="1"/>
            </p:cNvSpPr>
            <p:nvPr/>
          </p:nvSpPr>
          <p:spPr bwMode="auto">
            <a:xfrm>
              <a:off x="8874125" y="2984501"/>
              <a:ext cx="120650" cy="76200"/>
            </a:xfrm>
            <a:custGeom>
              <a:avLst/>
              <a:gdLst>
                <a:gd name="T0" fmla="*/ 39 w 55"/>
                <a:gd name="T1" fmla="*/ 34 h 34"/>
                <a:gd name="T2" fmla="*/ 37 w 55"/>
                <a:gd name="T3" fmla="*/ 34 h 34"/>
                <a:gd name="T4" fmla="*/ 3 w 55"/>
                <a:gd name="T5" fmla="*/ 20 h 34"/>
                <a:gd name="T6" fmla="*/ 0 w 55"/>
                <a:gd name="T7" fmla="*/ 17 h 34"/>
                <a:gd name="T8" fmla="*/ 1 w 55"/>
                <a:gd name="T9" fmla="*/ 13 h 34"/>
                <a:gd name="T10" fmla="*/ 13 w 55"/>
                <a:gd name="T11" fmla="*/ 2 h 34"/>
                <a:gd name="T12" fmla="*/ 18 w 55"/>
                <a:gd name="T13" fmla="*/ 1 h 34"/>
                <a:gd name="T14" fmla="*/ 52 w 55"/>
                <a:gd name="T15" fmla="*/ 15 h 34"/>
                <a:gd name="T16" fmla="*/ 55 w 55"/>
                <a:gd name="T17" fmla="*/ 18 h 34"/>
                <a:gd name="T18" fmla="*/ 54 w 55"/>
                <a:gd name="T19" fmla="*/ 21 h 34"/>
                <a:gd name="T20" fmla="*/ 42 w 55"/>
                <a:gd name="T21" fmla="*/ 33 h 34"/>
                <a:gd name="T22" fmla="*/ 39 w 55"/>
                <a:gd name="T23" fmla="*/ 34 h 34"/>
                <a:gd name="T24" fmla="*/ 11 w 55"/>
                <a:gd name="T25" fmla="*/ 15 h 34"/>
                <a:gd name="T26" fmla="*/ 38 w 55"/>
                <a:gd name="T27" fmla="*/ 25 h 34"/>
                <a:gd name="T28" fmla="*/ 44 w 55"/>
                <a:gd name="T29" fmla="*/ 20 h 34"/>
                <a:gd name="T30" fmla="*/ 17 w 55"/>
                <a:gd name="T31" fmla="*/ 9 h 34"/>
                <a:gd name="T32" fmla="*/ 11 w 55"/>
                <a:gd name="T3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34">
                  <a:moveTo>
                    <a:pt x="39" y="34"/>
                  </a:moveTo>
                  <a:cubicBezTo>
                    <a:pt x="38" y="34"/>
                    <a:pt x="38" y="34"/>
                    <a:pt x="37" y="3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6"/>
                    <a:pt x="0" y="14"/>
                    <a:pt x="1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4" y="15"/>
                    <a:pt x="55" y="16"/>
                    <a:pt x="55" y="18"/>
                  </a:cubicBezTo>
                  <a:cubicBezTo>
                    <a:pt x="55" y="19"/>
                    <a:pt x="55" y="20"/>
                    <a:pt x="54" y="21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4"/>
                    <a:pt x="40" y="34"/>
                    <a:pt x="39" y="34"/>
                  </a:cubicBezTo>
                  <a:close/>
                  <a:moveTo>
                    <a:pt x="11" y="1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96"/>
            <p:cNvSpPr>
              <a:spLocks noEditPoints="1"/>
            </p:cNvSpPr>
            <p:nvPr/>
          </p:nvSpPr>
          <p:spPr bwMode="auto">
            <a:xfrm>
              <a:off x="8178800" y="1912939"/>
              <a:ext cx="160338" cy="114300"/>
            </a:xfrm>
            <a:custGeom>
              <a:avLst/>
              <a:gdLst>
                <a:gd name="T0" fmla="*/ 65 w 73"/>
                <a:gd name="T1" fmla="*/ 52 h 52"/>
                <a:gd name="T2" fmla="*/ 8 w 73"/>
                <a:gd name="T3" fmla="*/ 52 h 52"/>
                <a:gd name="T4" fmla="*/ 0 w 73"/>
                <a:gd name="T5" fmla="*/ 44 h 52"/>
                <a:gd name="T6" fmla="*/ 0 w 73"/>
                <a:gd name="T7" fmla="*/ 8 h 52"/>
                <a:gd name="T8" fmla="*/ 8 w 73"/>
                <a:gd name="T9" fmla="*/ 0 h 52"/>
                <a:gd name="T10" fmla="*/ 65 w 73"/>
                <a:gd name="T11" fmla="*/ 0 h 52"/>
                <a:gd name="T12" fmla="*/ 73 w 73"/>
                <a:gd name="T13" fmla="*/ 8 h 52"/>
                <a:gd name="T14" fmla="*/ 73 w 73"/>
                <a:gd name="T15" fmla="*/ 44 h 52"/>
                <a:gd name="T16" fmla="*/ 65 w 73"/>
                <a:gd name="T17" fmla="*/ 52 h 52"/>
                <a:gd name="T18" fmla="*/ 8 w 73"/>
                <a:gd name="T19" fmla="*/ 8 h 52"/>
                <a:gd name="T20" fmla="*/ 8 w 73"/>
                <a:gd name="T21" fmla="*/ 44 h 52"/>
                <a:gd name="T22" fmla="*/ 65 w 73"/>
                <a:gd name="T23" fmla="*/ 44 h 52"/>
                <a:gd name="T24" fmla="*/ 65 w 73"/>
                <a:gd name="T25" fmla="*/ 8 h 52"/>
                <a:gd name="T26" fmla="*/ 8 w 73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8" y="52"/>
                    <a:pt x="8" y="52"/>
                    <a:pt x="8" y="52"/>
                  </a:cubicBezTo>
                  <a:cubicBezTo>
                    <a:pt x="3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9" y="0"/>
                    <a:pt x="73" y="3"/>
                    <a:pt x="73" y="8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8" y="8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>
              <a:off x="8320087" y="1912939"/>
              <a:ext cx="66675" cy="114300"/>
            </a:xfrm>
            <a:custGeom>
              <a:avLst/>
              <a:gdLst>
                <a:gd name="T0" fmla="*/ 26 w 30"/>
                <a:gd name="T1" fmla="*/ 52 h 52"/>
                <a:gd name="T2" fmla="*/ 24 w 30"/>
                <a:gd name="T3" fmla="*/ 51 h 52"/>
                <a:gd name="T4" fmla="*/ 2 w 30"/>
                <a:gd name="T5" fmla="*/ 40 h 52"/>
                <a:gd name="T6" fmla="*/ 0 w 30"/>
                <a:gd name="T7" fmla="*/ 37 h 52"/>
                <a:gd name="T8" fmla="*/ 0 w 30"/>
                <a:gd name="T9" fmla="*/ 15 h 52"/>
                <a:gd name="T10" fmla="*/ 2 w 30"/>
                <a:gd name="T11" fmla="*/ 11 h 52"/>
                <a:gd name="T12" fmla="*/ 24 w 30"/>
                <a:gd name="T13" fmla="*/ 0 h 52"/>
                <a:gd name="T14" fmla="*/ 28 w 30"/>
                <a:gd name="T15" fmla="*/ 1 h 52"/>
                <a:gd name="T16" fmla="*/ 30 w 30"/>
                <a:gd name="T17" fmla="*/ 4 h 52"/>
                <a:gd name="T18" fmla="*/ 30 w 30"/>
                <a:gd name="T19" fmla="*/ 48 h 52"/>
                <a:gd name="T20" fmla="*/ 28 w 30"/>
                <a:gd name="T21" fmla="*/ 51 h 52"/>
                <a:gd name="T22" fmla="*/ 26 w 30"/>
                <a:gd name="T23" fmla="*/ 52 h 52"/>
                <a:gd name="T24" fmla="*/ 8 w 30"/>
                <a:gd name="T25" fmla="*/ 34 h 52"/>
                <a:gd name="T26" fmla="*/ 22 w 30"/>
                <a:gd name="T27" fmla="*/ 41 h 52"/>
                <a:gd name="T28" fmla="*/ 22 w 30"/>
                <a:gd name="T29" fmla="*/ 10 h 52"/>
                <a:gd name="T30" fmla="*/ 8 w 30"/>
                <a:gd name="T31" fmla="*/ 17 h 52"/>
                <a:gd name="T32" fmla="*/ 8 w 30"/>
                <a:gd name="T33" fmla="*/ 3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52">
                  <a:moveTo>
                    <a:pt x="26" y="52"/>
                  </a:moveTo>
                  <a:cubicBezTo>
                    <a:pt x="25" y="52"/>
                    <a:pt x="25" y="51"/>
                    <a:pt x="24" y="5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8"/>
                    <a:pt x="0" y="3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2"/>
                    <a:pt x="2" y="1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1"/>
                    <a:pt x="30" y="3"/>
                    <a:pt x="30" y="4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7" y="52"/>
                    <a:pt x="26" y="52"/>
                  </a:cubicBezTo>
                  <a:close/>
                  <a:moveTo>
                    <a:pt x="8" y="34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34"/>
                    <a:pt x="8" y="34"/>
                    <a:pt x="8" y="3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98"/>
            <p:cNvSpPr>
              <a:spLocks noEditPoints="1"/>
            </p:cNvSpPr>
            <p:nvPr/>
          </p:nvSpPr>
          <p:spPr bwMode="auto">
            <a:xfrm>
              <a:off x="8183562" y="1847851"/>
              <a:ext cx="76200" cy="77788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8 h 35"/>
                <a:gd name="T12" fmla="*/ 8 w 35"/>
                <a:gd name="T13" fmla="*/ 17 h 35"/>
                <a:gd name="T14" fmla="*/ 17 w 35"/>
                <a:gd name="T15" fmla="*/ 27 h 35"/>
                <a:gd name="T16" fmla="*/ 27 w 35"/>
                <a:gd name="T17" fmla="*/ 17 h 35"/>
                <a:gd name="T18" fmla="*/ 17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7" y="35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7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99"/>
            <p:cNvSpPr>
              <a:spLocks noEditPoints="1"/>
            </p:cNvSpPr>
            <p:nvPr/>
          </p:nvSpPr>
          <p:spPr bwMode="auto">
            <a:xfrm>
              <a:off x="8247062" y="1847851"/>
              <a:ext cx="77788" cy="77788"/>
            </a:xfrm>
            <a:custGeom>
              <a:avLst/>
              <a:gdLst>
                <a:gd name="T0" fmla="*/ 18 w 35"/>
                <a:gd name="T1" fmla="*/ 35 h 35"/>
                <a:gd name="T2" fmla="*/ 0 w 35"/>
                <a:gd name="T3" fmla="*/ 17 h 35"/>
                <a:gd name="T4" fmla="*/ 18 w 35"/>
                <a:gd name="T5" fmla="*/ 0 h 35"/>
                <a:gd name="T6" fmla="*/ 35 w 35"/>
                <a:gd name="T7" fmla="*/ 17 h 35"/>
                <a:gd name="T8" fmla="*/ 18 w 35"/>
                <a:gd name="T9" fmla="*/ 35 h 35"/>
                <a:gd name="T10" fmla="*/ 18 w 35"/>
                <a:gd name="T11" fmla="*/ 8 h 35"/>
                <a:gd name="T12" fmla="*/ 8 w 35"/>
                <a:gd name="T13" fmla="*/ 17 h 35"/>
                <a:gd name="T14" fmla="*/ 18 w 35"/>
                <a:gd name="T15" fmla="*/ 27 h 35"/>
                <a:gd name="T16" fmla="*/ 27 w 35"/>
                <a:gd name="T17" fmla="*/ 17 h 35"/>
                <a:gd name="T18" fmla="*/ 18 w 35"/>
                <a:gd name="T1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8" y="35"/>
                  </a:cubicBezTo>
                  <a:close/>
                  <a:moveTo>
                    <a:pt x="18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3"/>
                    <a:pt x="12" y="27"/>
                    <a:pt x="18" y="27"/>
                  </a:cubicBezTo>
                  <a:cubicBezTo>
                    <a:pt x="23" y="27"/>
                    <a:pt x="27" y="23"/>
                    <a:pt x="27" y="17"/>
                  </a:cubicBezTo>
                  <a:cubicBezTo>
                    <a:pt x="27" y="12"/>
                    <a:pt x="23" y="8"/>
                    <a:pt x="18" y="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200"/>
            <p:cNvSpPr/>
            <p:nvPr/>
          </p:nvSpPr>
          <p:spPr bwMode="auto">
            <a:xfrm>
              <a:off x="7542212" y="2474914"/>
              <a:ext cx="430213" cy="287338"/>
            </a:xfrm>
            <a:custGeom>
              <a:avLst/>
              <a:gdLst>
                <a:gd name="T0" fmla="*/ 153 w 195"/>
                <a:gd name="T1" fmla="*/ 130 h 130"/>
                <a:gd name="T2" fmla="*/ 145 w 195"/>
                <a:gd name="T3" fmla="*/ 122 h 130"/>
                <a:gd name="T4" fmla="*/ 153 w 195"/>
                <a:gd name="T5" fmla="*/ 114 h 130"/>
                <a:gd name="T6" fmla="*/ 169 w 195"/>
                <a:gd name="T7" fmla="*/ 107 h 130"/>
                <a:gd name="T8" fmla="*/ 179 w 195"/>
                <a:gd name="T9" fmla="*/ 85 h 130"/>
                <a:gd name="T10" fmla="*/ 150 w 195"/>
                <a:gd name="T11" fmla="*/ 56 h 130"/>
                <a:gd name="T12" fmla="*/ 141 w 195"/>
                <a:gd name="T13" fmla="*/ 58 h 130"/>
                <a:gd name="T14" fmla="*/ 135 w 195"/>
                <a:gd name="T15" fmla="*/ 57 h 130"/>
                <a:gd name="T16" fmla="*/ 131 w 195"/>
                <a:gd name="T17" fmla="*/ 51 h 130"/>
                <a:gd name="T18" fmla="*/ 92 w 195"/>
                <a:gd name="T19" fmla="*/ 16 h 130"/>
                <a:gd name="T20" fmla="*/ 53 w 195"/>
                <a:gd name="T21" fmla="*/ 55 h 130"/>
                <a:gd name="T22" fmla="*/ 54 w 195"/>
                <a:gd name="T23" fmla="*/ 63 h 130"/>
                <a:gd name="T24" fmla="*/ 52 w 195"/>
                <a:gd name="T25" fmla="*/ 69 h 130"/>
                <a:gd name="T26" fmla="*/ 46 w 195"/>
                <a:gd name="T27" fmla="*/ 72 h 130"/>
                <a:gd name="T28" fmla="*/ 37 w 195"/>
                <a:gd name="T29" fmla="*/ 72 h 130"/>
                <a:gd name="T30" fmla="*/ 16 w 195"/>
                <a:gd name="T31" fmla="*/ 93 h 130"/>
                <a:gd name="T32" fmla="*/ 37 w 195"/>
                <a:gd name="T33" fmla="*/ 114 h 130"/>
                <a:gd name="T34" fmla="*/ 45 w 195"/>
                <a:gd name="T35" fmla="*/ 122 h 130"/>
                <a:gd name="T36" fmla="*/ 37 w 195"/>
                <a:gd name="T37" fmla="*/ 130 h 130"/>
                <a:gd name="T38" fmla="*/ 0 w 195"/>
                <a:gd name="T39" fmla="*/ 93 h 130"/>
                <a:gd name="T40" fmla="*/ 37 w 195"/>
                <a:gd name="T41" fmla="*/ 56 h 130"/>
                <a:gd name="T42" fmla="*/ 37 w 195"/>
                <a:gd name="T43" fmla="*/ 56 h 130"/>
                <a:gd name="T44" fmla="*/ 37 w 195"/>
                <a:gd name="T45" fmla="*/ 55 h 130"/>
                <a:gd name="T46" fmla="*/ 92 w 195"/>
                <a:gd name="T47" fmla="*/ 0 h 130"/>
                <a:gd name="T48" fmla="*/ 145 w 195"/>
                <a:gd name="T49" fmla="*/ 41 h 130"/>
                <a:gd name="T50" fmla="*/ 150 w 195"/>
                <a:gd name="T51" fmla="*/ 41 h 130"/>
                <a:gd name="T52" fmla="*/ 195 w 195"/>
                <a:gd name="T53" fmla="*/ 85 h 130"/>
                <a:gd name="T54" fmla="*/ 180 w 195"/>
                <a:gd name="T55" fmla="*/ 119 h 130"/>
                <a:gd name="T56" fmla="*/ 153 w 195"/>
                <a:gd name="T5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130">
                  <a:moveTo>
                    <a:pt x="153" y="130"/>
                  </a:moveTo>
                  <a:cubicBezTo>
                    <a:pt x="149" y="130"/>
                    <a:pt x="145" y="127"/>
                    <a:pt x="145" y="122"/>
                  </a:cubicBezTo>
                  <a:cubicBezTo>
                    <a:pt x="145" y="118"/>
                    <a:pt x="149" y="114"/>
                    <a:pt x="153" y="114"/>
                  </a:cubicBezTo>
                  <a:cubicBezTo>
                    <a:pt x="159" y="114"/>
                    <a:pt x="165" y="112"/>
                    <a:pt x="169" y="107"/>
                  </a:cubicBezTo>
                  <a:cubicBezTo>
                    <a:pt x="176" y="101"/>
                    <a:pt x="179" y="94"/>
                    <a:pt x="179" y="85"/>
                  </a:cubicBezTo>
                  <a:cubicBezTo>
                    <a:pt x="179" y="69"/>
                    <a:pt x="166" y="56"/>
                    <a:pt x="150" y="56"/>
                  </a:cubicBezTo>
                  <a:cubicBezTo>
                    <a:pt x="147" y="56"/>
                    <a:pt x="144" y="57"/>
                    <a:pt x="141" y="58"/>
                  </a:cubicBezTo>
                  <a:cubicBezTo>
                    <a:pt x="139" y="58"/>
                    <a:pt x="136" y="58"/>
                    <a:pt x="135" y="57"/>
                  </a:cubicBezTo>
                  <a:cubicBezTo>
                    <a:pt x="133" y="56"/>
                    <a:pt x="131" y="53"/>
                    <a:pt x="131" y="51"/>
                  </a:cubicBezTo>
                  <a:cubicBezTo>
                    <a:pt x="129" y="31"/>
                    <a:pt x="112" y="16"/>
                    <a:pt x="92" y="16"/>
                  </a:cubicBezTo>
                  <a:cubicBezTo>
                    <a:pt x="70" y="16"/>
                    <a:pt x="53" y="33"/>
                    <a:pt x="53" y="55"/>
                  </a:cubicBezTo>
                  <a:cubicBezTo>
                    <a:pt x="53" y="58"/>
                    <a:pt x="53" y="60"/>
                    <a:pt x="54" y="63"/>
                  </a:cubicBezTo>
                  <a:cubicBezTo>
                    <a:pt x="54" y="65"/>
                    <a:pt x="53" y="67"/>
                    <a:pt x="52" y="69"/>
                  </a:cubicBezTo>
                  <a:cubicBezTo>
                    <a:pt x="50" y="71"/>
                    <a:pt x="48" y="72"/>
                    <a:pt x="46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25" y="72"/>
                    <a:pt x="16" y="82"/>
                    <a:pt x="16" y="93"/>
                  </a:cubicBezTo>
                  <a:cubicBezTo>
                    <a:pt x="16" y="105"/>
                    <a:pt x="25" y="114"/>
                    <a:pt x="37" y="114"/>
                  </a:cubicBezTo>
                  <a:cubicBezTo>
                    <a:pt x="41" y="114"/>
                    <a:pt x="45" y="118"/>
                    <a:pt x="45" y="122"/>
                  </a:cubicBezTo>
                  <a:cubicBezTo>
                    <a:pt x="45" y="127"/>
                    <a:pt x="41" y="130"/>
                    <a:pt x="37" y="130"/>
                  </a:cubicBezTo>
                  <a:cubicBezTo>
                    <a:pt x="17" y="130"/>
                    <a:pt x="0" y="114"/>
                    <a:pt x="0" y="93"/>
                  </a:cubicBezTo>
                  <a:cubicBezTo>
                    <a:pt x="0" y="73"/>
                    <a:pt x="1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5"/>
                    <a:pt x="37" y="55"/>
                  </a:cubicBezTo>
                  <a:cubicBezTo>
                    <a:pt x="37" y="25"/>
                    <a:pt x="62" y="0"/>
                    <a:pt x="92" y="0"/>
                  </a:cubicBezTo>
                  <a:cubicBezTo>
                    <a:pt x="117" y="0"/>
                    <a:pt x="139" y="17"/>
                    <a:pt x="145" y="41"/>
                  </a:cubicBezTo>
                  <a:cubicBezTo>
                    <a:pt x="147" y="41"/>
                    <a:pt x="148" y="41"/>
                    <a:pt x="150" y="41"/>
                  </a:cubicBezTo>
                  <a:cubicBezTo>
                    <a:pt x="175" y="41"/>
                    <a:pt x="195" y="61"/>
                    <a:pt x="195" y="85"/>
                  </a:cubicBezTo>
                  <a:cubicBezTo>
                    <a:pt x="195" y="98"/>
                    <a:pt x="189" y="110"/>
                    <a:pt x="180" y="119"/>
                  </a:cubicBezTo>
                  <a:cubicBezTo>
                    <a:pt x="174" y="126"/>
                    <a:pt x="164" y="130"/>
                    <a:pt x="153" y="13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201"/>
            <p:cNvSpPr/>
            <p:nvPr/>
          </p:nvSpPr>
          <p:spPr bwMode="auto">
            <a:xfrm>
              <a:off x="7580312" y="2808289"/>
              <a:ext cx="350838" cy="100013"/>
            </a:xfrm>
            <a:custGeom>
              <a:avLst/>
              <a:gdLst>
                <a:gd name="T0" fmla="*/ 80 w 159"/>
                <a:gd name="T1" fmla="*/ 45 h 45"/>
                <a:gd name="T2" fmla="*/ 3 w 159"/>
                <a:gd name="T3" fmla="*/ 14 h 45"/>
                <a:gd name="T4" fmla="*/ 3 w 159"/>
                <a:gd name="T5" fmla="*/ 3 h 45"/>
                <a:gd name="T6" fmla="*/ 14 w 159"/>
                <a:gd name="T7" fmla="*/ 3 h 45"/>
                <a:gd name="T8" fmla="*/ 145 w 159"/>
                <a:gd name="T9" fmla="*/ 3 h 45"/>
                <a:gd name="T10" fmla="*/ 156 w 159"/>
                <a:gd name="T11" fmla="*/ 3 h 45"/>
                <a:gd name="T12" fmla="*/ 156 w 159"/>
                <a:gd name="T13" fmla="*/ 14 h 45"/>
                <a:gd name="T14" fmla="*/ 80 w 15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45">
                  <a:moveTo>
                    <a:pt x="80" y="45"/>
                  </a:moveTo>
                  <a:cubicBezTo>
                    <a:pt x="52" y="45"/>
                    <a:pt x="24" y="3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50" y="39"/>
                    <a:pt x="109" y="39"/>
                    <a:pt x="145" y="3"/>
                  </a:cubicBezTo>
                  <a:cubicBezTo>
                    <a:pt x="148" y="0"/>
                    <a:pt x="153" y="0"/>
                    <a:pt x="156" y="3"/>
                  </a:cubicBezTo>
                  <a:cubicBezTo>
                    <a:pt x="159" y="6"/>
                    <a:pt x="159" y="11"/>
                    <a:pt x="156" y="14"/>
                  </a:cubicBezTo>
                  <a:cubicBezTo>
                    <a:pt x="135" y="35"/>
                    <a:pt x="107" y="45"/>
                    <a:pt x="80" y="4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202"/>
            <p:cNvSpPr/>
            <p:nvPr/>
          </p:nvSpPr>
          <p:spPr bwMode="auto">
            <a:xfrm>
              <a:off x="7620000" y="2768601"/>
              <a:ext cx="271463" cy="85725"/>
            </a:xfrm>
            <a:custGeom>
              <a:avLst/>
              <a:gdLst>
                <a:gd name="T0" fmla="*/ 62 w 123"/>
                <a:gd name="T1" fmla="*/ 39 h 39"/>
                <a:gd name="T2" fmla="*/ 3 w 123"/>
                <a:gd name="T3" fmla="*/ 14 h 39"/>
                <a:gd name="T4" fmla="*/ 3 w 123"/>
                <a:gd name="T5" fmla="*/ 3 h 39"/>
                <a:gd name="T6" fmla="*/ 14 w 123"/>
                <a:gd name="T7" fmla="*/ 3 h 39"/>
                <a:gd name="T8" fmla="*/ 109 w 123"/>
                <a:gd name="T9" fmla="*/ 3 h 39"/>
                <a:gd name="T10" fmla="*/ 120 w 123"/>
                <a:gd name="T11" fmla="*/ 3 h 39"/>
                <a:gd name="T12" fmla="*/ 120 w 123"/>
                <a:gd name="T13" fmla="*/ 14 h 39"/>
                <a:gd name="T14" fmla="*/ 62 w 12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39">
                  <a:moveTo>
                    <a:pt x="62" y="39"/>
                  </a:moveTo>
                  <a:cubicBezTo>
                    <a:pt x="40" y="39"/>
                    <a:pt x="19" y="30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40" y="29"/>
                    <a:pt x="83" y="29"/>
                    <a:pt x="109" y="3"/>
                  </a:cubicBezTo>
                  <a:cubicBezTo>
                    <a:pt x="112" y="0"/>
                    <a:pt x="117" y="0"/>
                    <a:pt x="120" y="3"/>
                  </a:cubicBezTo>
                  <a:cubicBezTo>
                    <a:pt x="123" y="6"/>
                    <a:pt x="123" y="11"/>
                    <a:pt x="120" y="14"/>
                  </a:cubicBezTo>
                  <a:cubicBezTo>
                    <a:pt x="104" y="30"/>
                    <a:pt x="83" y="39"/>
                    <a:pt x="62" y="39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203"/>
            <p:cNvSpPr/>
            <p:nvPr/>
          </p:nvSpPr>
          <p:spPr bwMode="auto">
            <a:xfrm>
              <a:off x="7661275" y="2725739"/>
              <a:ext cx="187325" cy="69850"/>
            </a:xfrm>
            <a:custGeom>
              <a:avLst/>
              <a:gdLst>
                <a:gd name="T0" fmla="*/ 43 w 85"/>
                <a:gd name="T1" fmla="*/ 31 h 31"/>
                <a:gd name="T2" fmla="*/ 3 w 85"/>
                <a:gd name="T3" fmla="*/ 14 h 31"/>
                <a:gd name="T4" fmla="*/ 3 w 85"/>
                <a:gd name="T5" fmla="*/ 3 h 31"/>
                <a:gd name="T6" fmla="*/ 14 w 85"/>
                <a:gd name="T7" fmla="*/ 3 h 31"/>
                <a:gd name="T8" fmla="*/ 71 w 85"/>
                <a:gd name="T9" fmla="*/ 3 h 31"/>
                <a:gd name="T10" fmla="*/ 82 w 85"/>
                <a:gd name="T11" fmla="*/ 3 h 31"/>
                <a:gd name="T12" fmla="*/ 82 w 85"/>
                <a:gd name="T13" fmla="*/ 14 h 31"/>
                <a:gd name="T14" fmla="*/ 43 w 85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3" y="31"/>
                  </a:moveTo>
                  <a:cubicBezTo>
                    <a:pt x="28" y="31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4" y="3"/>
                  </a:cubicBezTo>
                  <a:cubicBezTo>
                    <a:pt x="30" y="19"/>
                    <a:pt x="55" y="19"/>
                    <a:pt x="71" y="3"/>
                  </a:cubicBezTo>
                  <a:cubicBezTo>
                    <a:pt x="74" y="0"/>
                    <a:pt x="79" y="0"/>
                    <a:pt x="82" y="3"/>
                  </a:cubicBezTo>
                  <a:cubicBezTo>
                    <a:pt x="85" y="6"/>
                    <a:pt x="85" y="11"/>
                    <a:pt x="82" y="14"/>
                  </a:cubicBezTo>
                  <a:cubicBezTo>
                    <a:pt x="71" y="25"/>
                    <a:pt x="57" y="31"/>
                    <a:pt x="43" y="3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3911517" y="833768"/>
            <a:ext cx="1320966" cy="840715"/>
            <a:chOff x="4413419" y="947422"/>
            <a:chExt cx="1320966" cy="840715"/>
          </a:xfrm>
        </p:grpSpPr>
        <p:sp>
          <p:nvSpPr>
            <p:cNvPr id="213" name="文本框 212"/>
            <p:cNvSpPr txBox="1"/>
            <p:nvPr/>
          </p:nvSpPr>
          <p:spPr>
            <a:xfrm>
              <a:off x="4413419" y="947422"/>
              <a:ext cx="1320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zh-CN" altLang="en-US" sz="3600" spc="10" dirty="0">
                  <a:solidFill>
                    <a:srgbClr val="F85360"/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目录</a:t>
              </a:r>
              <a:endParaRPr lang="zh-CN" altLang="en-US" sz="3600" spc="10" dirty="0">
                <a:solidFill>
                  <a:srgbClr val="F8536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endParaRPr>
            </a:p>
          </p:txBody>
        </p:sp>
        <p:sp>
          <p:nvSpPr>
            <p:cNvPr id="214" name="矩形 213"/>
            <p:cNvSpPr/>
            <p:nvPr/>
          </p:nvSpPr>
          <p:spPr>
            <a:xfrm>
              <a:off x="4457378" y="1480360"/>
              <a:ext cx="1225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>
                <a:defRPr/>
              </a:pPr>
              <a:r>
                <a:rPr lang="en-US" altLang="zh-CN" sz="1400" spc="10" dirty="0">
                  <a:solidFill>
                    <a:srgbClr val="5C5C5C"/>
                  </a:solidFill>
                  <a:latin typeface="MEllan HK Xbold" panose="00000800000000000000" pitchFamily="2" charset="-120"/>
                  <a:ea typeface="MEllan HK Xbold" panose="00000800000000000000" pitchFamily="2" charset="-120"/>
                </a:rPr>
                <a:t>CONTENTS</a:t>
              </a:r>
              <a:endParaRPr lang="zh-CN" altLang="en-US" sz="1400" spc="10" dirty="0">
                <a:solidFill>
                  <a:srgbClr val="5C5C5C"/>
                </a:solidFill>
                <a:latin typeface="MEllan HK Xbold" panose="00000800000000000000" pitchFamily="2" charset="-120"/>
                <a:ea typeface="MEllan HK Xbold" panose="00000800000000000000" pitchFamily="2" charset="-120"/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3243045" y="1885983"/>
            <a:ext cx="2759371" cy="350873"/>
            <a:chOff x="5244690" y="2402473"/>
            <a:chExt cx="2759371" cy="350873"/>
          </a:xfrm>
        </p:grpSpPr>
        <p:sp>
          <p:nvSpPr>
            <p:cNvPr id="211" name="矩形 21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3243045" y="2285931"/>
            <a:ext cx="2759371" cy="350873"/>
            <a:chOff x="5244690" y="2402473"/>
            <a:chExt cx="2759371" cy="350873"/>
          </a:xfrm>
        </p:grpSpPr>
        <p:sp>
          <p:nvSpPr>
            <p:cNvPr id="221" name="矩形 22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3" name="组合 222"/>
          <p:cNvGrpSpPr/>
          <p:nvPr/>
        </p:nvGrpSpPr>
        <p:grpSpPr>
          <a:xfrm>
            <a:off x="3243045" y="2685879"/>
            <a:ext cx="2759371" cy="350873"/>
            <a:chOff x="5244690" y="2402473"/>
            <a:chExt cx="2759371" cy="350873"/>
          </a:xfrm>
        </p:grpSpPr>
        <p:sp>
          <p:nvSpPr>
            <p:cNvPr id="224" name="矩形 22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矩形 22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3243045" y="3085827"/>
            <a:ext cx="2759371" cy="350873"/>
            <a:chOff x="5244690" y="2402473"/>
            <a:chExt cx="2759371" cy="350873"/>
          </a:xfrm>
        </p:grpSpPr>
        <p:sp>
          <p:nvSpPr>
            <p:cNvPr id="227" name="矩形 22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矩形 22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>
            <a:off x="3243045" y="3485776"/>
            <a:ext cx="2759371" cy="350873"/>
            <a:chOff x="5244690" y="2402473"/>
            <a:chExt cx="2759371" cy="350873"/>
          </a:xfrm>
        </p:grpSpPr>
        <p:sp>
          <p:nvSpPr>
            <p:cNvPr id="230" name="矩形 22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500" spc="11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7143</Words>
  <Application>WPS 演示</Application>
  <PresentationFormat>全屏显示(16:9)</PresentationFormat>
  <Paragraphs>496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MEllan HK Xbold</vt:lpstr>
      <vt:lpstr>微软雅黑</vt:lpstr>
      <vt:lpstr>方正粗倩简体</vt:lpstr>
      <vt:lpstr>Calibri</vt:lpstr>
      <vt:lpstr>Adobe 明體 Std L</vt:lpstr>
      <vt:lpstr>Arial Unicode MS</vt:lpstr>
      <vt:lpstr>Calibri Light</vt:lpstr>
      <vt:lpstr>张海山锐线体简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4</cp:revision>
  <dcterms:created xsi:type="dcterms:W3CDTF">2015-04-01T09:07:00Z</dcterms:created>
  <dcterms:modified xsi:type="dcterms:W3CDTF">2018-08-28T03:01:31Z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